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19"/>
  </p:notesMasterIdLst>
  <p:sldIdLst>
    <p:sldId id="803" r:id="rId2"/>
    <p:sldId id="317" r:id="rId3"/>
    <p:sldId id="302" r:id="rId4"/>
    <p:sldId id="303" r:id="rId5"/>
    <p:sldId id="304" r:id="rId6"/>
    <p:sldId id="305" r:id="rId7"/>
    <p:sldId id="306" r:id="rId8"/>
    <p:sldId id="307" r:id="rId9"/>
    <p:sldId id="308" r:id="rId10"/>
    <p:sldId id="309" r:id="rId11"/>
    <p:sldId id="310" r:id="rId12"/>
    <p:sldId id="311" r:id="rId13"/>
    <p:sldId id="312" r:id="rId14"/>
    <p:sldId id="313" r:id="rId15"/>
    <p:sldId id="314" r:id="rId16"/>
    <p:sldId id="315" r:id="rId17"/>
    <p:sldId id="31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3BA97A-8DB0-4D76-BE7D-D4D54A44AFEE}" v="20" dt="2023-12-18T14:14:41.886"/>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02" autoAdjust="0"/>
    <p:restoredTop sz="95220" autoAdjust="0"/>
  </p:normalViewPr>
  <p:slideViewPr>
    <p:cSldViewPr showGuides="1">
      <p:cViewPr>
        <p:scale>
          <a:sx n="80" d="100"/>
          <a:sy n="80" d="100"/>
        </p:scale>
        <p:origin x="226"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ana Kokkonen" userId="fd0ea1af-346e-4258-bc54-cec630bd1122" providerId="ADAL" clId="{523BA97A-8DB0-4D76-BE7D-D4D54A44AFEE}"/>
    <pc:docChg chg="undo redo custSel modSld">
      <pc:chgData name="Jaana Kokkonen" userId="fd0ea1af-346e-4258-bc54-cec630bd1122" providerId="ADAL" clId="{523BA97A-8DB0-4D76-BE7D-D4D54A44AFEE}" dt="2023-12-18T14:19:33.955" v="756" actId="1035"/>
      <pc:docMkLst>
        <pc:docMk/>
      </pc:docMkLst>
      <pc:sldChg chg="addSp delSp modSp mod">
        <pc:chgData name="Jaana Kokkonen" userId="fd0ea1af-346e-4258-bc54-cec630bd1122" providerId="ADAL" clId="{523BA97A-8DB0-4D76-BE7D-D4D54A44AFEE}" dt="2023-12-18T14:17:24.463" v="731" actId="1035"/>
        <pc:sldMkLst>
          <pc:docMk/>
          <pc:sldMk cId="1782040403" sldId="302"/>
        </pc:sldMkLst>
        <pc:spChg chg="mod">
          <ac:chgData name="Jaana Kokkonen" userId="fd0ea1af-346e-4258-bc54-cec630bd1122" providerId="ADAL" clId="{523BA97A-8DB0-4D76-BE7D-D4D54A44AFEE}" dt="2023-12-18T12:45:00.539" v="18"/>
          <ac:spMkLst>
            <pc:docMk/>
            <pc:sldMk cId="1782040403" sldId="302"/>
            <ac:spMk id="5" creationId="{10C8DC52-303A-4E6E-8D3B-83A611909B1D}"/>
          </ac:spMkLst>
        </pc:spChg>
        <pc:spChg chg="mod">
          <ac:chgData name="Jaana Kokkonen" userId="fd0ea1af-346e-4258-bc54-cec630bd1122" providerId="ADAL" clId="{523BA97A-8DB0-4D76-BE7D-D4D54A44AFEE}" dt="2023-12-18T14:17:24.463" v="731" actId="1035"/>
          <ac:spMkLst>
            <pc:docMk/>
            <pc:sldMk cId="1782040403" sldId="302"/>
            <ac:spMk id="12" creationId="{43DCAF8C-DEEC-4F7A-970D-754E10796A42}"/>
          </ac:spMkLst>
        </pc:spChg>
        <pc:picChg chg="add mod">
          <ac:chgData name="Jaana Kokkonen" userId="fd0ea1af-346e-4258-bc54-cec630bd1122" providerId="ADAL" clId="{523BA97A-8DB0-4D76-BE7D-D4D54A44AFEE}" dt="2023-12-18T13:48:13.714" v="96" actId="1035"/>
          <ac:picMkLst>
            <pc:docMk/>
            <pc:sldMk cId="1782040403" sldId="302"/>
            <ac:picMk id="2" creationId="{10D89020-D065-F8E0-2957-8D61ED14C267}"/>
          </ac:picMkLst>
        </pc:picChg>
        <pc:picChg chg="del mod">
          <ac:chgData name="Jaana Kokkonen" userId="fd0ea1af-346e-4258-bc54-cec630bd1122" providerId="ADAL" clId="{523BA97A-8DB0-4D76-BE7D-D4D54A44AFEE}" dt="2023-12-18T12:50:17.136" v="36" actId="478"/>
          <ac:picMkLst>
            <pc:docMk/>
            <pc:sldMk cId="1782040403" sldId="302"/>
            <ac:picMk id="3" creationId="{E7DD5374-FBBD-23BD-C5CA-775DDECE5F82}"/>
          </ac:picMkLst>
        </pc:picChg>
      </pc:sldChg>
      <pc:sldChg chg="addSp delSp modSp mod">
        <pc:chgData name="Jaana Kokkonen" userId="fd0ea1af-346e-4258-bc54-cec630bd1122" providerId="ADAL" clId="{523BA97A-8DB0-4D76-BE7D-D4D54A44AFEE}" dt="2023-12-18T14:17:15.523" v="729" actId="1036"/>
        <pc:sldMkLst>
          <pc:docMk/>
          <pc:sldMk cId="1034062763" sldId="303"/>
        </pc:sldMkLst>
        <pc:spChg chg="mod">
          <ac:chgData name="Jaana Kokkonen" userId="fd0ea1af-346e-4258-bc54-cec630bd1122" providerId="ADAL" clId="{523BA97A-8DB0-4D76-BE7D-D4D54A44AFEE}" dt="2023-12-18T12:45:00.539" v="18"/>
          <ac:spMkLst>
            <pc:docMk/>
            <pc:sldMk cId="1034062763" sldId="303"/>
            <ac:spMk id="5" creationId="{0F0F4F73-FAD5-42AF-803A-F5CB469F4881}"/>
          </ac:spMkLst>
        </pc:spChg>
        <pc:spChg chg="mod">
          <ac:chgData name="Jaana Kokkonen" userId="fd0ea1af-346e-4258-bc54-cec630bd1122" providerId="ADAL" clId="{523BA97A-8DB0-4D76-BE7D-D4D54A44AFEE}" dt="2023-12-18T12:44:42.920" v="17"/>
          <ac:spMkLst>
            <pc:docMk/>
            <pc:sldMk cId="1034062763" sldId="303"/>
            <ac:spMk id="9" creationId="{D1BF3CB7-51E3-4298-BD41-69D32F08F08A}"/>
          </ac:spMkLst>
        </pc:spChg>
        <pc:picChg chg="add mod">
          <ac:chgData name="Jaana Kokkonen" userId="fd0ea1af-346e-4258-bc54-cec630bd1122" providerId="ADAL" clId="{523BA97A-8DB0-4D76-BE7D-D4D54A44AFEE}" dt="2023-12-18T14:17:15.523" v="729" actId="1036"/>
          <ac:picMkLst>
            <pc:docMk/>
            <pc:sldMk cId="1034062763" sldId="303"/>
            <ac:picMk id="2" creationId="{303AB2B5-1E5B-2A80-2001-E502686A20EB}"/>
          </ac:picMkLst>
        </pc:picChg>
        <pc:picChg chg="del">
          <ac:chgData name="Jaana Kokkonen" userId="fd0ea1af-346e-4258-bc54-cec630bd1122" providerId="ADAL" clId="{523BA97A-8DB0-4D76-BE7D-D4D54A44AFEE}" dt="2023-12-18T13:47:04.255" v="67" actId="478"/>
          <ac:picMkLst>
            <pc:docMk/>
            <pc:sldMk cId="1034062763" sldId="303"/>
            <ac:picMk id="4" creationId="{BE8F3A6A-EE6F-1F64-F8E9-3778442397E0}"/>
          </ac:picMkLst>
        </pc:picChg>
      </pc:sldChg>
      <pc:sldChg chg="addSp delSp modSp mod">
        <pc:chgData name="Jaana Kokkonen" userId="fd0ea1af-346e-4258-bc54-cec630bd1122" providerId="ADAL" clId="{523BA97A-8DB0-4D76-BE7D-D4D54A44AFEE}" dt="2023-12-18T14:17:07.266" v="727" actId="1035"/>
        <pc:sldMkLst>
          <pc:docMk/>
          <pc:sldMk cId="770563027" sldId="304"/>
        </pc:sldMkLst>
        <pc:spChg chg="mod">
          <ac:chgData name="Jaana Kokkonen" userId="fd0ea1af-346e-4258-bc54-cec630bd1122" providerId="ADAL" clId="{523BA97A-8DB0-4D76-BE7D-D4D54A44AFEE}" dt="2023-12-18T12:45:00.539" v="18"/>
          <ac:spMkLst>
            <pc:docMk/>
            <pc:sldMk cId="770563027" sldId="304"/>
            <ac:spMk id="5" creationId="{C2CF70F9-5DE3-40FE-BDE5-3750A446A0BA}"/>
          </ac:spMkLst>
        </pc:spChg>
        <pc:spChg chg="mod">
          <ac:chgData name="Jaana Kokkonen" userId="fd0ea1af-346e-4258-bc54-cec630bd1122" providerId="ADAL" clId="{523BA97A-8DB0-4D76-BE7D-D4D54A44AFEE}" dt="2023-12-18T14:17:07.266" v="727" actId="1035"/>
          <ac:spMkLst>
            <pc:docMk/>
            <pc:sldMk cId="770563027" sldId="304"/>
            <ac:spMk id="11" creationId="{B9138EEF-264B-49D5-9D42-5102630C8F56}"/>
          </ac:spMkLst>
        </pc:spChg>
        <pc:picChg chg="del mod">
          <ac:chgData name="Jaana Kokkonen" userId="fd0ea1af-346e-4258-bc54-cec630bd1122" providerId="ADAL" clId="{523BA97A-8DB0-4D76-BE7D-D4D54A44AFEE}" dt="2023-12-18T13:49:55.035" v="100" actId="478"/>
          <ac:picMkLst>
            <pc:docMk/>
            <pc:sldMk cId="770563027" sldId="304"/>
            <ac:picMk id="2" creationId="{77B242B4-152B-17E4-B3E8-003354E6A63F}"/>
          </ac:picMkLst>
        </pc:picChg>
        <pc:picChg chg="add mod">
          <ac:chgData name="Jaana Kokkonen" userId="fd0ea1af-346e-4258-bc54-cec630bd1122" providerId="ADAL" clId="{523BA97A-8DB0-4D76-BE7D-D4D54A44AFEE}" dt="2023-12-18T13:51:05.956" v="149" actId="962"/>
          <ac:picMkLst>
            <pc:docMk/>
            <pc:sldMk cId="770563027" sldId="304"/>
            <ac:picMk id="3" creationId="{E32269BA-CC37-BA36-474E-C92147B6B8AC}"/>
          </ac:picMkLst>
        </pc:picChg>
      </pc:sldChg>
      <pc:sldChg chg="addSp delSp modSp mod">
        <pc:chgData name="Jaana Kokkonen" userId="fd0ea1af-346e-4258-bc54-cec630bd1122" providerId="ADAL" clId="{523BA97A-8DB0-4D76-BE7D-D4D54A44AFEE}" dt="2023-12-18T13:52:51.542" v="185" actId="962"/>
        <pc:sldMkLst>
          <pc:docMk/>
          <pc:sldMk cId="1698576920" sldId="305"/>
        </pc:sldMkLst>
        <pc:spChg chg="mod">
          <ac:chgData name="Jaana Kokkonen" userId="fd0ea1af-346e-4258-bc54-cec630bd1122" providerId="ADAL" clId="{523BA97A-8DB0-4D76-BE7D-D4D54A44AFEE}" dt="2023-12-18T12:44:42.920" v="17"/>
          <ac:spMkLst>
            <pc:docMk/>
            <pc:sldMk cId="1698576920" sldId="305"/>
            <ac:spMk id="3" creationId="{B8759A39-1AA6-44A7-B92E-4AF52897EA59}"/>
          </ac:spMkLst>
        </pc:spChg>
        <pc:spChg chg="mod">
          <ac:chgData name="Jaana Kokkonen" userId="fd0ea1af-346e-4258-bc54-cec630bd1122" providerId="ADAL" clId="{523BA97A-8DB0-4D76-BE7D-D4D54A44AFEE}" dt="2023-12-18T12:45:00.539" v="18"/>
          <ac:spMkLst>
            <pc:docMk/>
            <pc:sldMk cId="1698576920" sldId="305"/>
            <ac:spMk id="5" creationId="{EA81A4C1-6A51-4DC1-BE16-80C67F090E61}"/>
          </ac:spMkLst>
        </pc:spChg>
        <pc:picChg chg="add del mod">
          <ac:chgData name="Jaana Kokkonen" userId="fd0ea1af-346e-4258-bc54-cec630bd1122" providerId="ADAL" clId="{523BA97A-8DB0-4D76-BE7D-D4D54A44AFEE}" dt="2023-12-18T13:51:34.607" v="152" actId="478"/>
          <ac:picMkLst>
            <pc:docMk/>
            <pc:sldMk cId="1698576920" sldId="305"/>
            <ac:picMk id="2" creationId="{A9F18833-F94C-811C-8BA7-C00462846C59}"/>
          </ac:picMkLst>
        </pc:picChg>
        <pc:picChg chg="add mod">
          <ac:chgData name="Jaana Kokkonen" userId="fd0ea1af-346e-4258-bc54-cec630bd1122" providerId="ADAL" clId="{523BA97A-8DB0-4D76-BE7D-D4D54A44AFEE}" dt="2023-12-18T13:52:51.542" v="185" actId="962"/>
          <ac:picMkLst>
            <pc:docMk/>
            <pc:sldMk cId="1698576920" sldId="305"/>
            <ac:picMk id="4" creationId="{F7F88A17-920C-CB4C-73FF-96D616827F68}"/>
          </ac:picMkLst>
        </pc:picChg>
        <pc:picChg chg="del">
          <ac:chgData name="Jaana Kokkonen" userId="fd0ea1af-346e-4258-bc54-cec630bd1122" providerId="ADAL" clId="{523BA97A-8DB0-4D76-BE7D-D4D54A44AFEE}" dt="2023-12-18T13:52:06.810" v="154" actId="478"/>
          <ac:picMkLst>
            <pc:docMk/>
            <pc:sldMk cId="1698576920" sldId="305"/>
            <ac:picMk id="6" creationId="{B8D0882E-38AA-5689-1183-F99827EF233A}"/>
          </ac:picMkLst>
        </pc:picChg>
      </pc:sldChg>
      <pc:sldChg chg="addSp delSp modSp mod">
        <pc:chgData name="Jaana Kokkonen" userId="fd0ea1af-346e-4258-bc54-cec630bd1122" providerId="ADAL" clId="{523BA97A-8DB0-4D76-BE7D-D4D54A44AFEE}" dt="2023-12-18T14:16:57.054" v="725" actId="1035"/>
        <pc:sldMkLst>
          <pc:docMk/>
          <pc:sldMk cId="522866529" sldId="306"/>
        </pc:sldMkLst>
        <pc:spChg chg="mod">
          <ac:chgData name="Jaana Kokkonen" userId="fd0ea1af-346e-4258-bc54-cec630bd1122" providerId="ADAL" clId="{523BA97A-8DB0-4D76-BE7D-D4D54A44AFEE}" dt="2023-12-18T14:16:57.054" v="725" actId="1035"/>
          <ac:spMkLst>
            <pc:docMk/>
            <pc:sldMk cId="522866529" sldId="306"/>
            <ac:spMk id="2" creationId="{4A0879C4-9D42-4331-95FE-65052B12C096}"/>
          </ac:spMkLst>
        </pc:spChg>
        <pc:spChg chg="mod">
          <ac:chgData name="Jaana Kokkonen" userId="fd0ea1af-346e-4258-bc54-cec630bd1122" providerId="ADAL" clId="{523BA97A-8DB0-4D76-BE7D-D4D54A44AFEE}" dt="2023-12-18T12:45:00.539" v="18"/>
          <ac:spMkLst>
            <pc:docMk/>
            <pc:sldMk cId="522866529" sldId="306"/>
            <ac:spMk id="5" creationId="{A1FD5E5D-8FFD-433D-A6CB-CB0CFCC41C48}"/>
          </ac:spMkLst>
        </pc:spChg>
        <pc:picChg chg="del">
          <ac:chgData name="Jaana Kokkonen" userId="fd0ea1af-346e-4258-bc54-cec630bd1122" providerId="ADAL" clId="{523BA97A-8DB0-4D76-BE7D-D4D54A44AFEE}" dt="2023-12-18T13:53:21.909" v="187" actId="478"/>
          <ac:picMkLst>
            <pc:docMk/>
            <pc:sldMk cId="522866529" sldId="306"/>
            <ac:picMk id="3" creationId="{185A0388-7151-FF8F-228F-A13EE3D769E6}"/>
          </ac:picMkLst>
        </pc:picChg>
        <pc:picChg chg="add mod">
          <ac:chgData name="Jaana Kokkonen" userId="fd0ea1af-346e-4258-bc54-cec630bd1122" providerId="ADAL" clId="{523BA97A-8DB0-4D76-BE7D-D4D54A44AFEE}" dt="2023-12-18T13:55:15.537" v="242" actId="962"/>
          <ac:picMkLst>
            <pc:docMk/>
            <pc:sldMk cId="522866529" sldId="306"/>
            <ac:picMk id="4" creationId="{58219E27-96BB-A1AF-D65B-18624756EF34}"/>
          </ac:picMkLst>
        </pc:picChg>
      </pc:sldChg>
      <pc:sldChg chg="addSp delSp modSp mod">
        <pc:chgData name="Jaana Kokkonen" userId="fd0ea1af-346e-4258-bc54-cec630bd1122" providerId="ADAL" clId="{523BA97A-8DB0-4D76-BE7D-D4D54A44AFEE}" dt="2023-12-18T14:16:50.665" v="724" actId="14100"/>
        <pc:sldMkLst>
          <pc:docMk/>
          <pc:sldMk cId="4135884892" sldId="307"/>
        </pc:sldMkLst>
        <pc:spChg chg="mod">
          <ac:chgData name="Jaana Kokkonen" userId="fd0ea1af-346e-4258-bc54-cec630bd1122" providerId="ADAL" clId="{523BA97A-8DB0-4D76-BE7D-D4D54A44AFEE}" dt="2023-12-18T14:16:50.665" v="724" actId="14100"/>
          <ac:spMkLst>
            <pc:docMk/>
            <pc:sldMk cId="4135884892" sldId="307"/>
            <ac:spMk id="2" creationId="{D5929ED1-EBC5-4899-A120-48CD6BD6D32F}"/>
          </ac:spMkLst>
        </pc:spChg>
        <pc:spChg chg="mod">
          <ac:chgData name="Jaana Kokkonen" userId="fd0ea1af-346e-4258-bc54-cec630bd1122" providerId="ADAL" clId="{523BA97A-8DB0-4D76-BE7D-D4D54A44AFEE}" dt="2023-12-18T12:45:00.539" v="18"/>
          <ac:spMkLst>
            <pc:docMk/>
            <pc:sldMk cId="4135884892" sldId="307"/>
            <ac:spMk id="5" creationId="{3E9D0DD7-4818-4290-B3E2-224066D4017D}"/>
          </ac:spMkLst>
        </pc:spChg>
        <pc:picChg chg="del">
          <ac:chgData name="Jaana Kokkonen" userId="fd0ea1af-346e-4258-bc54-cec630bd1122" providerId="ADAL" clId="{523BA97A-8DB0-4D76-BE7D-D4D54A44AFEE}" dt="2023-12-18T13:55:54.252" v="246" actId="478"/>
          <ac:picMkLst>
            <pc:docMk/>
            <pc:sldMk cId="4135884892" sldId="307"/>
            <ac:picMk id="3" creationId="{D3B9BC90-82A7-B940-29E7-B0375D4C410A}"/>
          </ac:picMkLst>
        </pc:picChg>
        <pc:picChg chg="add mod">
          <ac:chgData name="Jaana Kokkonen" userId="fd0ea1af-346e-4258-bc54-cec630bd1122" providerId="ADAL" clId="{523BA97A-8DB0-4D76-BE7D-D4D54A44AFEE}" dt="2023-12-18T13:57:03.992" v="277" actId="962"/>
          <ac:picMkLst>
            <pc:docMk/>
            <pc:sldMk cId="4135884892" sldId="307"/>
            <ac:picMk id="4" creationId="{4C3083C8-9FFB-34DE-8491-EB5BFA4F1A98}"/>
          </ac:picMkLst>
        </pc:picChg>
      </pc:sldChg>
      <pc:sldChg chg="addSp delSp modSp mod">
        <pc:chgData name="Jaana Kokkonen" userId="fd0ea1af-346e-4258-bc54-cec630bd1122" providerId="ADAL" clId="{523BA97A-8DB0-4D76-BE7D-D4D54A44AFEE}" dt="2023-12-18T14:16:40.634" v="723" actId="1035"/>
        <pc:sldMkLst>
          <pc:docMk/>
          <pc:sldMk cId="967759210" sldId="308"/>
        </pc:sldMkLst>
        <pc:spChg chg="mod">
          <ac:chgData name="Jaana Kokkonen" userId="fd0ea1af-346e-4258-bc54-cec630bd1122" providerId="ADAL" clId="{523BA97A-8DB0-4D76-BE7D-D4D54A44AFEE}" dt="2023-12-18T14:16:36.501" v="720" actId="14100"/>
          <ac:spMkLst>
            <pc:docMk/>
            <pc:sldMk cId="967759210" sldId="308"/>
            <ac:spMk id="3" creationId="{DA64559F-6267-481B-8C8F-001772ABE54E}"/>
          </ac:spMkLst>
        </pc:spChg>
        <pc:spChg chg="mod">
          <ac:chgData name="Jaana Kokkonen" userId="fd0ea1af-346e-4258-bc54-cec630bd1122" providerId="ADAL" clId="{523BA97A-8DB0-4D76-BE7D-D4D54A44AFEE}" dt="2023-12-18T12:45:00.539" v="18"/>
          <ac:spMkLst>
            <pc:docMk/>
            <pc:sldMk cId="967759210" sldId="308"/>
            <ac:spMk id="5" creationId="{E2242C67-FF8F-4E5D-AC21-CFF3701955B3}"/>
          </ac:spMkLst>
        </pc:spChg>
        <pc:picChg chg="del">
          <ac:chgData name="Jaana Kokkonen" userId="fd0ea1af-346e-4258-bc54-cec630bd1122" providerId="ADAL" clId="{523BA97A-8DB0-4D76-BE7D-D4D54A44AFEE}" dt="2023-12-18T13:57:38.021" v="281" actId="478"/>
          <ac:picMkLst>
            <pc:docMk/>
            <pc:sldMk cId="967759210" sldId="308"/>
            <ac:picMk id="2" creationId="{DC60DBCE-C950-0884-19A4-76CDAF2EF0F9}"/>
          </ac:picMkLst>
        </pc:picChg>
        <pc:picChg chg="add del mod">
          <ac:chgData name="Jaana Kokkonen" userId="fd0ea1af-346e-4258-bc54-cec630bd1122" providerId="ADAL" clId="{523BA97A-8DB0-4D76-BE7D-D4D54A44AFEE}" dt="2023-12-18T13:59:17.644" v="313" actId="478"/>
          <ac:picMkLst>
            <pc:docMk/>
            <pc:sldMk cId="967759210" sldId="308"/>
            <ac:picMk id="4" creationId="{CF924772-3E4A-C191-C45F-A8304FC5C5E9}"/>
          </ac:picMkLst>
        </pc:picChg>
        <pc:picChg chg="add mod">
          <ac:chgData name="Jaana Kokkonen" userId="fd0ea1af-346e-4258-bc54-cec630bd1122" providerId="ADAL" clId="{523BA97A-8DB0-4D76-BE7D-D4D54A44AFEE}" dt="2023-12-18T14:16:40.634" v="723" actId="1035"/>
          <ac:picMkLst>
            <pc:docMk/>
            <pc:sldMk cId="967759210" sldId="308"/>
            <ac:picMk id="6" creationId="{2550D8C2-554D-9480-9CFA-EE2E94A7EF2B}"/>
          </ac:picMkLst>
        </pc:picChg>
      </pc:sldChg>
      <pc:sldChg chg="addSp delSp modSp mod">
        <pc:chgData name="Jaana Kokkonen" userId="fd0ea1af-346e-4258-bc54-cec630bd1122" providerId="ADAL" clId="{523BA97A-8DB0-4D76-BE7D-D4D54A44AFEE}" dt="2023-12-18T14:02:12.090" v="354" actId="962"/>
        <pc:sldMkLst>
          <pc:docMk/>
          <pc:sldMk cId="3916083627" sldId="309"/>
        </pc:sldMkLst>
        <pc:spChg chg="mod">
          <ac:chgData name="Jaana Kokkonen" userId="fd0ea1af-346e-4258-bc54-cec630bd1122" providerId="ADAL" clId="{523BA97A-8DB0-4D76-BE7D-D4D54A44AFEE}" dt="2023-12-18T12:44:42.920" v="17"/>
          <ac:spMkLst>
            <pc:docMk/>
            <pc:sldMk cId="3916083627" sldId="309"/>
            <ac:spMk id="2" creationId="{FF26CA5E-BA42-4F6B-A1FF-EB758D406760}"/>
          </ac:spMkLst>
        </pc:spChg>
        <pc:spChg chg="mod">
          <ac:chgData name="Jaana Kokkonen" userId="fd0ea1af-346e-4258-bc54-cec630bd1122" providerId="ADAL" clId="{523BA97A-8DB0-4D76-BE7D-D4D54A44AFEE}" dt="2023-12-18T12:45:00.539" v="18"/>
          <ac:spMkLst>
            <pc:docMk/>
            <pc:sldMk cId="3916083627" sldId="309"/>
            <ac:spMk id="5" creationId="{FAB1D0BA-8AF1-41DA-9480-627CA3EF44EB}"/>
          </ac:spMkLst>
        </pc:spChg>
        <pc:picChg chg="del">
          <ac:chgData name="Jaana Kokkonen" userId="fd0ea1af-346e-4258-bc54-cec630bd1122" providerId="ADAL" clId="{523BA97A-8DB0-4D76-BE7D-D4D54A44AFEE}" dt="2023-12-18T14:00:33.367" v="324" actId="478"/>
          <ac:picMkLst>
            <pc:docMk/>
            <pc:sldMk cId="3916083627" sldId="309"/>
            <ac:picMk id="3" creationId="{C2803250-1D0E-7D47-BFDC-7A20C87A294C}"/>
          </ac:picMkLst>
        </pc:picChg>
        <pc:picChg chg="add mod">
          <ac:chgData name="Jaana Kokkonen" userId="fd0ea1af-346e-4258-bc54-cec630bd1122" providerId="ADAL" clId="{523BA97A-8DB0-4D76-BE7D-D4D54A44AFEE}" dt="2023-12-18T14:02:12.090" v="354" actId="962"/>
          <ac:picMkLst>
            <pc:docMk/>
            <pc:sldMk cId="3916083627" sldId="309"/>
            <ac:picMk id="4" creationId="{8581F844-DED3-AC50-6823-DB6D32846367}"/>
          </ac:picMkLst>
        </pc:picChg>
      </pc:sldChg>
      <pc:sldChg chg="addSp delSp modSp mod">
        <pc:chgData name="Jaana Kokkonen" userId="fd0ea1af-346e-4258-bc54-cec630bd1122" providerId="ADAL" clId="{523BA97A-8DB0-4D76-BE7D-D4D54A44AFEE}" dt="2023-12-18T14:05:01.533" v="435" actId="962"/>
        <pc:sldMkLst>
          <pc:docMk/>
          <pc:sldMk cId="1558336287" sldId="310"/>
        </pc:sldMkLst>
        <pc:spChg chg="mod">
          <ac:chgData name="Jaana Kokkonen" userId="fd0ea1af-346e-4258-bc54-cec630bd1122" providerId="ADAL" clId="{523BA97A-8DB0-4D76-BE7D-D4D54A44AFEE}" dt="2023-12-18T14:02:53.607" v="361" actId="1035"/>
          <ac:spMkLst>
            <pc:docMk/>
            <pc:sldMk cId="1558336287" sldId="310"/>
            <ac:spMk id="4" creationId="{DEBA0474-6FA9-4AAA-8407-6AE9C0A7BD89}"/>
          </ac:spMkLst>
        </pc:spChg>
        <pc:spChg chg="mod">
          <ac:chgData name="Jaana Kokkonen" userId="fd0ea1af-346e-4258-bc54-cec630bd1122" providerId="ADAL" clId="{523BA97A-8DB0-4D76-BE7D-D4D54A44AFEE}" dt="2023-12-18T12:45:00.539" v="18"/>
          <ac:spMkLst>
            <pc:docMk/>
            <pc:sldMk cId="1558336287" sldId="310"/>
            <ac:spMk id="6" creationId="{91045EB8-75AA-4FBE-8956-057C1E977290}"/>
          </ac:spMkLst>
        </pc:spChg>
        <pc:picChg chg="del">
          <ac:chgData name="Jaana Kokkonen" userId="fd0ea1af-346e-4258-bc54-cec630bd1122" providerId="ADAL" clId="{523BA97A-8DB0-4D76-BE7D-D4D54A44AFEE}" dt="2023-12-18T14:02:40.176" v="357" actId="478"/>
          <ac:picMkLst>
            <pc:docMk/>
            <pc:sldMk cId="1558336287" sldId="310"/>
            <ac:picMk id="3" creationId="{C0482708-02D3-A701-93B2-9729A6A981BA}"/>
          </ac:picMkLst>
        </pc:picChg>
        <pc:picChg chg="add mod">
          <ac:chgData name="Jaana Kokkonen" userId="fd0ea1af-346e-4258-bc54-cec630bd1122" providerId="ADAL" clId="{523BA97A-8DB0-4D76-BE7D-D4D54A44AFEE}" dt="2023-12-18T14:05:01.533" v="435" actId="962"/>
          <ac:picMkLst>
            <pc:docMk/>
            <pc:sldMk cId="1558336287" sldId="310"/>
            <ac:picMk id="5" creationId="{C520189A-25E2-BDBE-0A48-474C342109FC}"/>
          </ac:picMkLst>
        </pc:picChg>
      </pc:sldChg>
      <pc:sldChg chg="addSp delSp modSp mod">
        <pc:chgData name="Jaana Kokkonen" userId="fd0ea1af-346e-4258-bc54-cec630bd1122" providerId="ADAL" clId="{523BA97A-8DB0-4D76-BE7D-D4D54A44AFEE}" dt="2023-12-18T14:17:49.762" v="733" actId="20577"/>
        <pc:sldMkLst>
          <pc:docMk/>
          <pc:sldMk cId="2085485388" sldId="311"/>
        </pc:sldMkLst>
        <pc:spChg chg="mod">
          <ac:chgData name="Jaana Kokkonen" userId="fd0ea1af-346e-4258-bc54-cec630bd1122" providerId="ADAL" clId="{523BA97A-8DB0-4D76-BE7D-D4D54A44AFEE}" dt="2023-12-18T14:17:49.762" v="733" actId="20577"/>
          <ac:spMkLst>
            <pc:docMk/>
            <pc:sldMk cId="2085485388" sldId="311"/>
            <ac:spMk id="2" creationId="{0AA5F811-00AC-41DF-9F4F-23F56C3A44C7}"/>
          </ac:spMkLst>
        </pc:spChg>
        <pc:spChg chg="mod">
          <ac:chgData name="Jaana Kokkonen" userId="fd0ea1af-346e-4258-bc54-cec630bd1122" providerId="ADAL" clId="{523BA97A-8DB0-4D76-BE7D-D4D54A44AFEE}" dt="2023-12-18T12:45:00.539" v="18"/>
          <ac:spMkLst>
            <pc:docMk/>
            <pc:sldMk cId="2085485388" sldId="311"/>
            <ac:spMk id="5" creationId="{14C7DA77-FB86-4B0C-8048-EBCF7E0C7CF9}"/>
          </ac:spMkLst>
        </pc:spChg>
        <pc:picChg chg="add mod">
          <ac:chgData name="Jaana Kokkonen" userId="fd0ea1af-346e-4258-bc54-cec630bd1122" providerId="ADAL" clId="{523BA97A-8DB0-4D76-BE7D-D4D54A44AFEE}" dt="2023-12-18T14:06:43.475" v="467" actId="962"/>
          <ac:picMkLst>
            <pc:docMk/>
            <pc:sldMk cId="2085485388" sldId="311"/>
            <ac:picMk id="3" creationId="{D76FB76F-8D1F-EAB3-FF56-C35514D75609}"/>
          </ac:picMkLst>
        </pc:picChg>
        <pc:picChg chg="del">
          <ac:chgData name="Jaana Kokkonen" userId="fd0ea1af-346e-4258-bc54-cec630bd1122" providerId="ADAL" clId="{523BA97A-8DB0-4D76-BE7D-D4D54A44AFEE}" dt="2023-12-18T14:06:07.609" v="438" actId="478"/>
          <ac:picMkLst>
            <pc:docMk/>
            <pc:sldMk cId="2085485388" sldId="311"/>
            <ac:picMk id="6" creationId="{666AFA8F-498A-190B-4995-146674D5BE93}"/>
          </ac:picMkLst>
        </pc:picChg>
      </pc:sldChg>
      <pc:sldChg chg="addSp delSp modSp mod">
        <pc:chgData name="Jaana Kokkonen" userId="fd0ea1af-346e-4258-bc54-cec630bd1122" providerId="ADAL" clId="{523BA97A-8DB0-4D76-BE7D-D4D54A44AFEE}" dt="2023-12-18T14:08:19.713" v="503" actId="962"/>
        <pc:sldMkLst>
          <pc:docMk/>
          <pc:sldMk cId="1924513413" sldId="312"/>
        </pc:sldMkLst>
        <pc:spChg chg="mod">
          <ac:chgData name="Jaana Kokkonen" userId="fd0ea1af-346e-4258-bc54-cec630bd1122" providerId="ADAL" clId="{523BA97A-8DB0-4D76-BE7D-D4D54A44AFEE}" dt="2023-12-18T12:44:42.920" v="17"/>
          <ac:spMkLst>
            <pc:docMk/>
            <pc:sldMk cId="1924513413" sldId="312"/>
            <ac:spMk id="3" creationId="{D1CB4C68-A07C-40C5-A161-63DABD524F3B}"/>
          </ac:spMkLst>
        </pc:spChg>
        <pc:spChg chg="mod">
          <ac:chgData name="Jaana Kokkonen" userId="fd0ea1af-346e-4258-bc54-cec630bd1122" providerId="ADAL" clId="{523BA97A-8DB0-4D76-BE7D-D4D54A44AFEE}" dt="2023-12-18T12:45:00.539" v="18"/>
          <ac:spMkLst>
            <pc:docMk/>
            <pc:sldMk cId="1924513413" sldId="312"/>
            <ac:spMk id="6" creationId="{4F2589BD-FFCD-4273-9C66-93E854D1EDE1}"/>
          </ac:spMkLst>
        </pc:spChg>
        <pc:picChg chg="del">
          <ac:chgData name="Jaana Kokkonen" userId="fd0ea1af-346e-4258-bc54-cec630bd1122" providerId="ADAL" clId="{523BA97A-8DB0-4D76-BE7D-D4D54A44AFEE}" dt="2023-12-18T14:07:31.902" v="469" actId="478"/>
          <ac:picMkLst>
            <pc:docMk/>
            <pc:sldMk cId="1924513413" sldId="312"/>
            <ac:picMk id="2" creationId="{CC9636DE-44FB-D72B-4AB3-5A71FFBF2E21}"/>
          </ac:picMkLst>
        </pc:picChg>
        <pc:picChg chg="add mod">
          <ac:chgData name="Jaana Kokkonen" userId="fd0ea1af-346e-4258-bc54-cec630bd1122" providerId="ADAL" clId="{523BA97A-8DB0-4D76-BE7D-D4D54A44AFEE}" dt="2023-12-18T14:08:19.713" v="503" actId="962"/>
          <ac:picMkLst>
            <pc:docMk/>
            <pc:sldMk cId="1924513413" sldId="312"/>
            <ac:picMk id="4" creationId="{54133AF3-2E3E-E577-C947-44FD2E9256F7}"/>
          </ac:picMkLst>
        </pc:picChg>
      </pc:sldChg>
      <pc:sldChg chg="addSp delSp modSp mod">
        <pc:chgData name="Jaana Kokkonen" userId="fd0ea1af-346e-4258-bc54-cec630bd1122" providerId="ADAL" clId="{523BA97A-8DB0-4D76-BE7D-D4D54A44AFEE}" dt="2023-12-18T14:18:13.781" v="734" actId="14100"/>
        <pc:sldMkLst>
          <pc:docMk/>
          <pc:sldMk cId="2418700326" sldId="313"/>
        </pc:sldMkLst>
        <pc:spChg chg="mod">
          <ac:chgData name="Jaana Kokkonen" userId="fd0ea1af-346e-4258-bc54-cec630bd1122" providerId="ADAL" clId="{523BA97A-8DB0-4D76-BE7D-D4D54A44AFEE}" dt="2023-12-18T14:18:13.781" v="734" actId="14100"/>
          <ac:spMkLst>
            <pc:docMk/>
            <pc:sldMk cId="2418700326" sldId="313"/>
            <ac:spMk id="3" creationId="{CD7C7620-2DBD-4586-8894-5994A858EC5D}"/>
          </ac:spMkLst>
        </pc:spChg>
        <pc:spChg chg="mod">
          <ac:chgData name="Jaana Kokkonen" userId="fd0ea1af-346e-4258-bc54-cec630bd1122" providerId="ADAL" clId="{523BA97A-8DB0-4D76-BE7D-D4D54A44AFEE}" dt="2023-12-18T12:45:00.539" v="18"/>
          <ac:spMkLst>
            <pc:docMk/>
            <pc:sldMk cId="2418700326" sldId="313"/>
            <ac:spMk id="5" creationId="{F684CAA0-E545-4F8A-A021-577DD70D78D9}"/>
          </ac:spMkLst>
        </pc:spChg>
        <pc:picChg chg="del mod">
          <ac:chgData name="Jaana Kokkonen" userId="fd0ea1af-346e-4258-bc54-cec630bd1122" providerId="ADAL" clId="{523BA97A-8DB0-4D76-BE7D-D4D54A44AFEE}" dt="2023-12-18T14:09:14.973" v="506" actId="478"/>
          <ac:picMkLst>
            <pc:docMk/>
            <pc:sldMk cId="2418700326" sldId="313"/>
            <ac:picMk id="2" creationId="{DEE64940-A5DB-9F00-4E22-AA2C266B9B16}"/>
          </ac:picMkLst>
        </pc:picChg>
        <pc:picChg chg="add mod">
          <ac:chgData name="Jaana Kokkonen" userId="fd0ea1af-346e-4258-bc54-cec630bd1122" providerId="ADAL" clId="{523BA97A-8DB0-4D76-BE7D-D4D54A44AFEE}" dt="2023-12-18T14:10:36.721" v="630" actId="962"/>
          <ac:picMkLst>
            <pc:docMk/>
            <pc:sldMk cId="2418700326" sldId="313"/>
            <ac:picMk id="4" creationId="{C7BC69E5-BE27-34A0-BAAF-A7BAA272D304}"/>
          </ac:picMkLst>
        </pc:picChg>
      </pc:sldChg>
      <pc:sldChg chg="addSp delSp modSp mod">
        <pc:chgData name="Jaana Kokkonen" userId="fd0ea1af-346e-4258-bc54-cec630bd1122" providerId="ADAL" clId="{523BA97A-8DB0-4D76-BE7D-D4D54A44AFEE}" dt="2023-12-18T14:18:28.303" v="735" actId="14100"/>
        <pc:sldMkLst>
          <pc:docMk/>
          <pc:sldMk cId="3221171135" sldId="314"/>
        </pc:sldMkLst>
        <pc:spChg chg="mod">
          <ac:chgData name="Jaana Kokkonen" userId="fd0ea1af-346e-4258-bc54-cec630bd1122" providerId="ADAL" clId="{523BA97A-8DB0-4D76-BE7D-D4D54A44AFEE}" dt="2023-12-18T12:44:42.920" v="17"/>
          <ac:spMkLst>
            <pc:docMk/>
            <pc:sldMk cId="3221171135" sldId="314"/>
            <ac:spMk id="3" creationId="{12BAEBA5-9E49-4D64-8A26-6C3C8A3486C1}"/>
          </ac:spMkLst>
        </pc:spChg>
        <pc:spChg chg="mod">
          <ac:chgData name="Jaana Kokkonen" userId="fd0ea1af-346e-4258-bc54-cec630bd1122" providerId="ADAL" clId="{523BA97A-8DB0-4D76-BE7D-D4D54A44AFEE}" dt="2023-12-18T12:45:00.539" v="18"/>
          <ac:spMkLst>
            <pc:docMk/>
            <pc:sldMk cId="3221171135" sldId="314"/>
            <ac:spMk id="5" creationId="{61DBC16C-0E8E-408E-BD2D-C55DD4942547}"/>
          </ac:spMkLst>
        </pc:spChg>
        <pc:picChg chg="del mod">
          <ac:chgData name="Jaana Kokkonen" userId="fd0ea1af-346e-4258-bc54-cec630bd1122" providerId="ADAL" clId="{523BA97A-8DB0-4D76-BE7D-D4D54A44AFEE}" dt="2023-12-18T14:11:19.147" v="635" actId="478"/>
          <ac:picMkLst>
            <pc:docMk/>
            <pc:sldMk cId="3221171135" sldId="314"/>
            <ac:picMk id="2" creationId="{491D7531-241F-49C9-11D3-A5EB82096B1F}"/>
          </ac:picMkLst>
        </pc:picChg>
        <pc:picChg chg="add mod">
          <ac:chgData name="Jaana Kokkonen" userId="fd0ea1af-346e-4258-bc54-cec630bd1122" providerId="ADAL" clId="{523BA97A-8DB0-4D76-BE7D-D4D54A44AFEE}" dt="2023-12-18T14:18:28.303" v="735" actId="14100"/>
          <ac:picMkLst>
            <pc:docMk/>
            <pc:sldMk cId="3221171135" sldId="314"/>
            <ac:picMk id="4" creationId="{5CE380D9-DB55-E446-ABF7-571DA21983ED}"/>
          </ac:picMkLst>
        </pc:picChg>
      </pc:sldChg>
      <pc:sldChg chg="addSp delSp modSp mod">
        <pc:chgData name="Jaana Kokkonen" userId="fd0ea1af-346e-4258-bc54-cec630bd1122" providerId="ADAL" clId="{523BA97A-8DB0-4D76-BE7D-D4D54A44AFEE}" dt="2023-12-18T14:18:40.958" v="737" actId="1035"/>
        <pc:sldMkLst>
          <pc:docMk/>
          <pc:sldMk cId="2029031423" sldId="315"/>
        </pc:sldMkLst>
        <pc:spChg chg="mod">
          <ac:chgData name="Jaana Kokkonen" userId="fd0ea1af-346e-4258-bc54-cec630bd1122" providerId="ADAL" clId="{523BA97A-8DB0-4D76-BE7D-D4D54A44AFEE}" dt="2023-12-18T14:18:40.958" v="737" actId="1035"/>
          <ac:spMkLst>
            <pc:docMk/>
            <pc:sldMk cId="2029031423" sldId="315"/>
            <ac:spMk id="3" creationId="{F0A25C05-9E10-47C4-8C92-D065DBE27780}"/>
          </ac:spMkLst>
        </pc:spChg>
        <pc:spChg chg="mod">
          <ac:chgData name="Jaana Kokkonen" userId="fd0ea1af-346e-4258-bc54-cec630bd1122" providerId="ADAL" clId="{523BA97A-8DB0-4D76-BE7D-D4D54A44AFEE}" dt="2023-12-18T12:45:00.539" v="18"/>
          <ac:spMkLst>
            <pc:docMk/>
            <pc:sldMk cId="2029031423" sldId="315"/>
            <ac:spMk id="5" creationId="{395730C1-1D6D-4A77-B887-BFC93E905AE3}"/>
          </ac:spMkLst>
        </pc:spChg>
        <pc:picChg chg="del">
          <ac:chgData name="Jaana Kokkonen" userId="fd0ea1af-346e-4258-bc54-cec630bd1122" providerId="ADAL" clId="{523BA97A-8DB0-4D76-BE7D-D4D54A44AFEE}" dt="2023-12-18T14:13:09.225" v="665" actId="478"/>
          <ac:picMkLst>
            <pc:docMk/>
            <pc:sldMk cId="2029031423" sldId="315"/>
            <ac:picMk id="2" creationId="{24D022E0-4CE0-68D0-EA69-4C15C9D4B989}"/>
          </ac:picMkLst>
        </pc:picChg>
        <pc:picChg chg="add mod">
          <ac:chgData name="Jaana Kokkonen" userId="fd0ea1af-346e-4258-bc54-cec630bd1122" providerId="ADAL" clId="{523BA97A-8DB0-4D76-BE7D-D4D54A44AFEE}" dt="2023-12-18T14:13:57.750" v="692" actId="962"/>
          <ac:picMkLst>
            <pc:docMk/>
            <pc:sldMk cId="2029031423" sldId="315"/>
            <ac:picMk id="4" creationId="{398B1250-DA9A-4BFF-7421-13687E16EDE9}"/>
          </ac:picMkLst>
        </pc:picChg>
      </pc:sldChg>
      <pc:sldChg chg="modSp mod">
        <pc:chgData name="Jaana Kokkonen" userId="fd0ea1af-346e-4258-bc54-cec630bd1122" providerId="ADAL" clId="{523BA97A-8DB0-4D76-BE7D-D4D54A44AFEE}" dt="2023-12-18T12:48:50.207" v="32" actId="122"/>
        <pc:sldMkLst>
          <pc:docMk/>
          <pc:sldMk cId="1625820490" sldId="317"/>
        </pc:sldMkLst>
        <pc:spChg chg="mod">
          <ac:chgData name="Jaana Kokkonen" userId="fd0ea1af-346e-4258-bc54-cec630bd1122" providerId="ADAL" clId="{523BA97A-8DB0-4D76-BE7D-D4D54A44AFEE}" dt="2023-12-18T12:44:42.920" v="17"/>
          <ac:spMkLst>
            <pc:docMk/>
            <pc:sldMk cId="1625820490" sldId="317"/>
            <ac:spMk id="3" creationId="{6C5312DF-A6D4-442E-98D2-CC9A1CA2AB28}"/>
          </ac:spMkLst>
        </pc:spChg>
        <pc:spChg chg="mod">
          <ac:chgData name="Jaana Kokkonen" userId="fd0ea1af-346e-4258-bc54-cec630bd1122" providerId="ADAL" clId="{523BA97A-8DB0-4D76-BE7D-D4D54A44AFEE}" dt="2023-12-18T12:45:00.539" v="18"/>
          <ac:spMkLst>
            <pc:docMk/>
            <pc:sldMk cId="1625820490" sldId="317"/>
            <ac:spMk id="7" creationId="{60D7BD7B-3077-4534-83BB-AFE687F03266}"/>
          </ac:spMkLst>
        </pc:spChg>
        <pc:graphicFrameChg chg="mod modGraphic">
          <ac:chgData name="Jaana Kokkonen" userId="fd0ea1af-346e-4258-bc54-cec630bd1122" providerId="ADAL" clId="{523BA97A-8DB0-4D76-BE7D-D4D54A44AFEE}" dt="2023-12-18T12:48:50.207" v="32" actId="122"/>
          <ac:graphicFrameMkLst>
            <pc:docMk/>
            <pc:sldMk cId="1625820490" sldId="317"/>
            <ac:graphicFrameMk id="2" creationId="{AA62BFCE-8962-439D-B47E-F0CC623B73F2}"/>
          </ac:graphicFrameMkLst>
        </pc:graphicFrameChg>
      </pc:sldChg>
      <pc:sldChg chg="addSp delSp modSp mod">
        <pc:chgData name="Jaana Kokkonen" userId="fd0ea1af-346e-4258-bc54-cec630bd1122" providerId="ADAL" clId="{523BA97A-8DB0-4D76-BE7D-D4D54A44AFEE}" dt="2023-12-18T14:15:57.789" v="719" actId="962"/>
        <pc:sldMkLst>
          <pc:docMk/>
          <pc:sldMk cId="1994438041" sldId="318"/>
        </pc:sldMkLst>
        <pc:spChg chg="mod">
          <ac:chgData name="Jaana Kokkonen" userId="fd0ea1af-346e-4258-bc54-cec630bd1122" providerId="ADAL" clId="{523BA97A-8DB0-4D76-BE7D-D4D54A44AFEE}" dt="2023-12-18T12:45:00.539" v="18"/>
          <ac:spMkLst>
            <pc:docMk/>
            <pc:sldMk cId="1994438041" sldId="318"/>
            <ac:spMk id="3" creationId="{0F31B9DC-7C8C-449A-8D35-A423DDE139BB}"/>
          </ac:spMkLst>
        </pc:spChg>
        <pc:spChg chg="mod">
          <ac:chgData name="Jaana Kokkonen" userId="fd0ea1af-346e-4258-bc54-cec630bd1122" providerId="ADAL" clId="{523BA97A-8DB0-4D76-BE7D-D4D54A44AFEE}" dt="2023-12-18T12:45:00.539" v="18"/>
          <ac:spMkLst>
            <pc:docMk/>
            <pc:sldMk cId="1994438041" sldId="318"/>
            <ac:spMk id="6" creationId="{9F3BB1C1-39F9-45A9-B9EB-9615F8B63F31}"/>
          </ac:spMkLst>
        </pc:spChg>
        <pc:picChg chg="del">
          <ac:chgData name="Jaana Kokkonen" userId="fd0ea1af-346e-4258-bc54-cec630bd1122" providerId="ADAL" clId="{523BA97A-8DB0-4D76-BE7D-D4D54A44AFEE}" dt="2023-12-18T14:15:09.634" v="695" actId="478"/>
          <ac:picMkLst>
            <pc:docMk/>
            <pc:sldMk cId="1994438041" sldId="318"/>
            <ac:picMk id="2" creationId="{3195CD92-60AB-D749-CA5C-50AC0C8877BB}"/>
          </ac:picMkLst>
        </pc:picChg>
        <pc:picChg chg="add mod">
          <ac:chgData name="Jaana Kokkonen" userId="fd0ea1af-346e-4258-bc54-cec630bd1122" providerId="ADAL" clId="{523BA97A-8DB0-4D76-BE7D-D4D54A44AFEE}" dt="2023-12-18T14:15:57.789" v="719" actId="962"/>
          <ac:picMkLst>
            <pc:docMk/>
            <pc:sldMk cId="1994438041" sldId="318"/>
            <ac:picMk id="4" creationId="{6F5BC422-AE03-2434-5220-534007BC4D41}"/>
          </ac:picMkLst>
        </pc:picChg>
      </pc:sldChg>
      <pc:sldChg chg="modSp mod">
        <pc:chgData name="Jaana Kokkonen" userId="fd0ea1af-346e-4258-bc54-cec630bd1122" providerId="ADAL" clId="{523BA97A-8DB0-4D76-BE7D-D4D54A44AFEE}" dt="2023-12-18T14:19:33.955" v="756" actId="1035"/>
        <pc:sldMkLst>
          <pc:docMk/>
          <pc:sldMk cId="1467957244" sldId="803"/>
        </pc:sldMkLst>
        <pc:spChg chg="mod">
          <ac:chgData name="Jaana Kokkonen" userId="fd0ea1af-346e-4258-bc54-cec630bd1122" providerId="ADAL" clId="{523BA97A-8DB0-4D76-BE7D-D4D54A44AFEE}" dt="2023-12-18T14:19:33.955" v="756" actId="1035"/>
          <ac:spMkLst>
            <pc:docMk/>
            <pc:sldMk cId="1467957244" sldId="803"/>
            <ac:spMk id="2" creationId="{995AC411-15E3-42BD-8333-73629B57A63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63B138-173C-46F0-B529-FC07560AB81E}" type="datetimeFigureOut">
              <a:rPr lang="fi-FI" smtClean="0"/>
              <a:t>18.12.2023</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19C122-1841-446F-A209-09DB18BC1FBD}" type="slidenum">
              <a:rPr lang="fi-FI" smtClean="0"/>
              <a:t>‹#›</a:t>
            </a:fld>
            <a:endParaRPr lang="fi-FI"/>
          </a:p>
        </p:txBody>
      </p:sp>
    </p:spTree>
    <p:extLst>
      <p:ext uri="{BB962C8B-B14F-4D97-AF65-F5344CB8AC3E}">
        <p14:creationId xmlns:p14="http://schemas.microsoft.com/office/powerpoint/2010/main" val="3544299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383615"/>
            <a:ext cx="622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3834000" y="4740322"/>
            <a:ext cx="622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18.12.2023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311118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Kuva ja otsikko">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18.12.2023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52" name="Otsikko 1">
            <a:extLst>
              <a:ext uri="{FF2B5EF4-FFF2-40B4-BE49-F238E27FC236}">
                <a16:creationId xmlns:a16="http://schemas.microsoft.com/office/drawing/2014/main" id="{0FF9F245-1E1A-448D-91E2-6190B0BFCCCA}"/>
              </a:ext>
            </a:extLst>
          </p:cNvPr>
          <p:cNvSpPr>
            <a:spLocks noGrp="1"/>
          </p:cNvSpPr>
          <p:nvPr>
            <p:ph type="ctrTitle"/>
          </p:nvPr>
        </p:nvSpPr>
        <p:spPr>
          <a:xfrm>
            <a:off x="359814" y="5684258"/>
            <a:ext cx="5736185" cy="900000"/>
          </a:xfrm>
        </p:spPr>
        <p:txBody>
          <a:bodyPr anchor="b"/>
          <a:lstStyle>
            <a:lvl1pPr algn="l">
              <a:lnSpc>
                <a:spcPts val="3000"/>
              </a:lnSpc>
              <a:defRPr sz="3000"/>
            </a:lvl1pPr>
          </a:lstStyle>
          <a:p>
            <a:r>
              <a:rPr lang="fi-FI"/>
              <a:t>Muokkaa ots. perustyyl. napsautt.</a:t>
            </a:r>
            <a:endParaRPr lang="fi-FI" dirty="0"/>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Tree>
    <p:extLst>
      <p:ext uri="{BB962C8B-B14F-4D97-AF65-F5344CB8AC3E}">
        <p14:creationId xmlns:p14="http://schemas.microsoft.com/office/powerpoint/2010/main" val="1219756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uva ja otsikko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91649" y="3734807"/>
            <a:ext cx="4823939" cy="1807156"/>
          </a:xfrm>
        </p:spPr>
        <p:txBody>
          <a:bodyPr anchor="t"/>
          <a:lstStyle>
            <a:lvl1pPr algn="l">
              <a:lnSpc>
                <a:spcPts val="3000"/>
              </a:lnSpc>
              <a:defRPr sz="3000"/>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18.12.2023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pic>
        <p:nvPicPr>
          <p:cNvPr id="9" name="Kuva 8" descr="Kuva, joka sisältää kohteen piirtäminen&#10;&#10;Kuvaus luotu automaattisesti">
            <a:extLst>
              <a:ext uri="{FF2B5EF4-FFF2-40B4-BE49-F238E27FC236}">
                <a16:creationId xmlns:a16="http://schemas.microsoft.com/office/drawing/2014/main" id="{3B1DCAA7-5504-4BFF-84F4-D86AF05361F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321136" y="985012"/>
            <a:ext cx="1885749" cy="2484000"/>
          </a:xfrm>
          <a:prstGeom prst="rect">
            <a:avLst/>
          </a:prstGeom>
        </p:spPr>
      </p:pic>
    </p:spTree>
    <p:extLst>
      <p:ext uri="{BB962C8B-B14F-4D97-AF65-F5344CB8AC3E}">
        <p14:creationId xmlns:p14="http://schemas.microsoft.com/office/powerpoint/2010/main" val="3136096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uva ja teksti">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18.12.2023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324098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uva ja teksti 2">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3130915"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2" name="Kuvan paikkamerkki 6">
            <a:extLst>
              <a:ext uri="{FF2B5EF4-FFF2-40B4-BE49-F238E27FC236}">
                <a16:creationId xmlns:a16="http://schemas.microsoft.com/office/drawing/2014/main" id="{D6A75CB5-A60D-4F27-912C-E9E35A752B70}"/>
              </a:ext>
            </a:extLst>
          </p:cNvPr>
          <p:cNvSpPr>
            <a:spLocks noGrp="1"/>
          </p:cNvSpPr>
          <p:nvPr>
            <p:ph type="pic" sz="quarter" idx="16"/>
          </p:nvPr>
        </p:nvSpPr>
        <p:spPr>
          <a:xfrm>
            <a:off x="3856977" y="369000"/>
            <a:ext cx="7960373"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18.12.2023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828950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uva ja teksti 3">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83238" y="1880050"/>
            <a:ext cx="4478762"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5583237" y="2891099"/>
            <a:ext cx="4478337" cy="2441249"/>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hasCustomPrompt="1"/>
          </p:nvPr>
        </p:nvSpPr>
        <p:spPr>
          <a:xfrm>
            <a:off x="5583237" y="5436474"/>
            <a:ext cx="4478761"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Väliotsikko</a:t>
            </a:r>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5583238" y="5781700"/>
            <a:ext cx="4478524" cy="711175"/>
          </a:xfrm>
        </p:spPr>
        <p:txBody>
          <a:bodyPr>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18.12.2023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888286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Kuva ja teksti 4">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6523401"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7243396" y="1089000"/>
            <a:ext cx="2818603" cy="169105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7243238" y="2891099"/>
            <a:ext cx="2818336" cy="3601776"/>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18.12.2023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481297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Lainaus">
    <p:bg>
      <p:bgPr>
        <a:solidFill>
          <a:schemeClr val="tx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18.12.2023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C23E018D-28CE-43C5-B8B0-378E818075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300622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Lainaus 2">
    <p:bg>
      <p:bgPr>
        <a:solidFill>
          <a:schemeClr val="accent3"/>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18.12.2023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102" name="Kuva 101">
            <a:extLst>
              <a:ext uri="{FF2B5EF4-FFF2-40B4-BE49-F238E27FC236}">
                <a16:creationId xmlns:a16="http://schemas.microsoft.com/office/drawing/2014/main" id="{AD593AE4-F009-4670-A00D-FE70E255BC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0051310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Lainaus 3">
    <p:bg>
      <p:bgPr>
        <a:solidFill>
          <a:schemeClr val="accent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18.12.2023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9172793D-AC5E-4116-A505-F56C8A4BE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8090816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Lainaus 4">
    <p:bg>
      <p:bgPr>
        <a:solidFill>
          <a:schemeClr val="accent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18.12.2023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2" name="Kuva 51">
            <a:extLst>
              <a:ext uri="{FF2B5EF4-FFF2-40B4-BE49-F238E27FC236}">
                <a16:creationId xmlns:a16="http://schemas.microsoft.com/office/drawing/2014/main" id="{9F32C795-722B-443A-9BDF-1FCD2E9DA2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750680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BE17326-2570-491B-8862-26E0B2C7E27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53C4BAA-863D-4C2B-A49E-6787B479BC66}"/>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35586A4B-B0D1-45E1-8161-745750AC3F01}"/>
              </a:ext>
            </a:extLst>
          </p:cNvPr>
          <p:cNvSpPr>
            <a:spLocks noGrp="1"/>
          </p:cNvSpPr>
          <p:nvPr>
            <p:ph type="dt" sz="half" idx="10"/>
          </p:nvPr>
        </p:nvSpPr>
        <p:spPr/>
        <p:txBody>
          <a:bodyPr/>
          <a:lstStyle/>
          <a:p>
            <a:fld id="{6DC6F5ED-C14C-4DA4-AA51-40B6CDE4D00F}" type="datetimeFigureOut">
              <a:rPr lang="fi-FI" smtClean="0"/>
              <a:t>18.12.2023</a:t>
            </a:fld>
            <a:endParaRPr lang="fi-FI"/>
          </a:p>
        </p:txBody>
      </p:sp>
      <p:sp>
        <p:nvSpPr>
          <p:cNvPr id="5" name="Alatunnisteen paikkamerkki 4">
            <a:extLst>
              <a:ext uri="{FF2B5EF4-FFF2-40B4-BE49-F238E27FC236}">
                <a16:creationId xmlns:a16="http://schemas.microsoft.com/office/drawing/2014/main" id="{F7F02EBB-2840-4B98-91F4-0BA5D03463F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ED015DB-8E17-4D1B-B989-6CC39D597F13}"/>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814742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D71F7-7B46-4998-9D4A-96B1357F2535}"/>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2A0AFE91-F0AE-4F4E-8AB4-2FFCE4AE4C34}"/>
              </a:ext>
            </a:extLst>
          </p:cNvPr>
          <p:cNvSpPr>
            <a:spLocks noGrp="1"/>
          </p:cNvSpPr>
          <p:nvPr>
            <p:ph type="dt" sz="half" idx="10"/>
          </p:nvPr>
        </p:nvSpPr>
        <p:spPr/>
        <p:txBody>
          <a:bodyPr/>
          <a:lstStyle/>
          <a:p>
            <a:fld id="{6DC6F5ED-C14C-4DA4-AA51-40B6CDE4D00F}" type="datetimeFigureOut">
              <a:rPr lang="fi-FI" smtClean="0"/>
              <a:t>18.12.2023</a:t>
            </a:fld>
            <a:endParaRPr lang="fi-FI"/>
          </a:p>
        </p:txBody>
      </p:sp>
      <p:sp>
        <p:nvSpPr>
          <p:cNvPr id="4" name="Alatunnisteen paikkamerkki 3">
            <a:extLst>
              <a:ext uri="{FF2B5EF4-FFF2-40B4-BE49-F238E27FC236}">
                <a16:creationId xmlns:a16="http://schemas.microsoft.com/office/drawing/2014/main" id="{FCA9EF4D-E262-4CAF-9228-D048DEA18A0B}"/>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95961130-5A16-4348-8FFD-870010FF9354}"/>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1635191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20539355-C800-4593-86D9-17ADB80250E1}"/>
              </a:ext>
            </a:extLst>
          </p:cNvPr>
          <p:cNvSpPr>
            <a:spLocks noGrp="1"/>
          </p:cNvSpPr>
          <p:nvPr>
            <p:ph type="dt" sz="half" idx="10"/>
          </p:nvPr>
        </p:nvSpPr>
        <p:spPr/>
        <p:txBody>
          <a:bodyPr/>
          <a:lstStyle/>
          <a:p>
            <a:fld id="{6DC6F5ED-C14C-4DA4-AA51-40B6CDE4D00F}" type="datetimeFigureOut">
              <a:rPr lang="fi-FI" smtClean="0"/>
              <a:t>18.12.2023</a:t>
            </a:fld>
            <a:endParaRPr lang="fi-FI"/>
          </a:p>
        </p:txBody>
      </p:sp>
      <p:sp>
        <p:nvSpPr>
          <p:cNvPr id="3" name="Alatunnisteen paikkamerkki 2">
            <a:extLst>
              <a:ext uri="{FF2B5EF4-FFF2-40B4-BE49-F238E27FC236}">
                <a16:creationId xmlns:a16="http://schemas.microsoft.com/office/drawing/2014/main" id="{33E3A70F-7960-4ADF-AB46-B19FD9A82289}"/>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5B95B99D-6028-4A07-8A8A-A0DE4581037F}"/>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13753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5" name="Päivämäärän paikkamerkki 4">
            <a:extLst>
              <a:ext uri="{FF2B5EF4-FFF2-40B4-BE49-F238E27FC236}">
                <a16:creationId xmlns:a16="http://schemas.microsoft.com/office/drawing/2014/main" id="{D87B7AEA-F2C3-4333-9E07-08F782CB9D1A}"/>
              </a:ext>
            </a:extLst>
          </p:cNvPr>
          <p:cNvSpPr>
            <a:spLocks noGrp="1"/>
          </p:cNvSpPr>
          <p:nvPr>
            <p:ph type="dt" sz="half" idx="10"/>
          </p:nvPr>
        </p:nvSpPr>
        <p:spPr/>
        <p:txBody>
          <a:bodyPr/>
          <a:lstStyle/>
          <a:p>
            <a:fld id="{6DC6F5ED-C14C-4DA4-AA51-40B6CDE4D00F}" type="datetimeFigureOut">
              <a:rPr lang="fi-FI" smtClean="0"/>
              <a:t>18.12.2023</a:t>
            </a:fld>
            <a:endParaRPr lang="fi-FI"/>
          </a:p>
        </p:txBody>
      </p:sp>
      <p:sp>
        <p:nvSpPr>
          <p:cNvPr id="6" name="Alatunnisteen paikkamerkki 5">
            <a:extLst>
              <a:ext uri="{FF2B5EF4-FFF2-40B4-BE49-F238E27FC236}">
                <a16:creationId xmlns:a16="http://schemas.microsoft.com/office/drawing/2014/main" id="{CA6955E6-AF27-45E9-8CE1-AE512FCF387E}"/>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EBDAAF6-7DEF-4073-A13E-8D0D83680371}"/>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9" name="Otsikko 8">
            <a:extLst>
              <a:ext uri="{FF2B5EF4-FFF2-40B4-BE49-F238E27FC236}">
                <a16:creationId xmlns:a16="http://schemas.microsoft.com/office/drawing/2014/main" id="{576A1BE5-DCEF-4406-83F6-CB52BA0F91F7}"/>
              </a:ext>
            </a:extLst>
          </p:cNvPr>
          <p:cNvSpPr>
            <a:spLocks noGrp="1"/>
          </p:cNvSpPr>
          <p:nvPr>
            <p:ph type="title"/>
          </p:nvPr>
        </p:nvSpPr>
        <p:spPr/>
        <p:txBody>
          <a:bodyPr/>
          <a:lstStyle/>
          <a:p>
            <a:r>
              <a:rPr lang="fi-FI"/>
              <a:t>Muokkaa ots. perustyyl. napsautt.</a:t>
            </a:r>
          </a:p>
        </p:txBody>
      </p:sp>
      <p:sp>
        <p:nvSpPr>
          <p:cNvPr id="10" name="Sisällön paikkamerkki 2">
            <a:extLst>
              <a:ext uri="{FF2B5EF4-FFF2-40B4-BE49-F238E27FC236}">
                <a16:creationId xmlns:a16="http://schemas.microsoft.com/office/drawing/2014/main" id="{32CA24E3-3C18-43E5-BD83-88F3B524B38E}"/>
              </a:ext>
            </a:extLst>
          </p:cNvPr>
          <p:cNvSpPr>
            <a:spLocks noGrp="1"/>
          </p:cNvSpPr>
          <p:nvPr>
            <p:ph idx="13"/>
          </p:nvPr>
        </p:nvSpPr>
        <p:spPr>
          <a:xfrm>
            <a:off x="1764000"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1" name="Sisällön paikkamerkki 2">
            <a:extLst>
              <a:ext uri="{FF2B5EF4-FFF2-40B4-BE49-F238E27FC236}">
                <a16:creationId xmlns:a16="http://schemas.microsoft.com/office/drawing/2014/main" id="{7CDE0A28-B3C8-457F-8588-D72F44D5F492}"/>
              </a:ext>
            </a:extLst>
          </p:cNvPr>
          <p:cNvSpPr>
            <a:spLocks noGrp="1"/>
          </p:cNvSpPr>
          <p:nvPr>
            <p:ph idx="14"/>
          </p:nvPr>
        </p:nvSpPr>
        <p:spPr>
          <a:xfrm>
            <a:off x="6113389"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Tree>
    <p:extLst>
      <p:ext uri="{BB962C8B-B14F-4D97-AF65-F5344CB8AC3E}">
        <p14:creationId xmlns:p14="http://schemas.microsoft.com/office/powerpoint/2010/main" val="3111034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tsikko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383615"/>
            <a:ext cx="829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1764000" y="4740322"/>
            <a:ext cx="829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18.12.2023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627055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ksti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833813" y="2559050"/>
            <a:ext cx="6227762"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3833999" y="4110549"/>
            <a:ext cx="622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3834000" y="4455775"/>
            <a:ext cx="6227762"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18.12.2023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95523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ksti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1764000" y="2559050"/>
            <a:ext cx="8298000"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1764000" y="4110549"/>
            <a:ext cx="829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1764000" y="4455775"/>
            <a:ext cx="8298000"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18.12.2023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617626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kstidia 3">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3833813" y="2587625"/>
            <a:ext cx="6221412"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18.12.2023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599780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kstidia 4">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1764000" y="2587625"/>
            <a:ext cx="8298000"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18.12.2023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822036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uoliotsikko">
    <p:spTree>
      <p:nvGrpSpPr>
        <p:cNvPr id="1" name=""/>
        <p:cNvGrpSpPr/>
        <p:nvPr/>
      </p:nvGrpSpPr>
      <p:grpSpPr>
        <a:xfrm>
          <a:off x="0" y="0"/>
          <a:ext cx="0" cy="0"/>
          <a:chOff x="0" y="0"/>
          <a:chExt cx="0" cy="0"/>
        </a:xfrm>
      </p:grpSpPr>
      <p:pic>
        <p:nvPicPr>
          <p:cNvPr id="53" name="Kuva 52" descr="Kuva, joka sisältää kohteen piirtäminen&#10;&#10;Kuvaus luotu automaattisesti">
            <a:extLst>
              <a:ext uri="{FF2B5EF4-FFF2-40B4-BE49-F238E27FC236}">
                <a16:creationId xmlns:a16="http://schemas.microsoft.com/office/drawing/2014/main" id="{2141F0D0-0FEA-4058-9143-828F1654926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837062" y="1269000"/>
            <a:ext cx="3672000" cy="4844452"/>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hasCustomPrompt="1"/>
          </p:nvPr>
        </p:nvSpPr>
        <p:spPr>
          <a:xfrm>
            <a:off x="751422" y="2036763"/>
            <a:ext cx="3904578" cy="3130550"/>
          </a:xfrm>
        </p:spPr>
        <p:txBody>
          <a:bodyPr anchor="ctr"/>
          <a:lstStyle>
            <a:lvl1pPr algn="l">
              <a:lnSpc>
                <a:spcPts val="4800"/>
              </a:lnSpc>
              <a:defRPr sz="5400"/>
            </a:lvl1pPr>
          </a:lstStyle>
          <a:p>
            <a:r>
              <a:rPr lang="fi-FI" dirty="0"/>
              <a:t>Lisää otsikko</a:t>
            </a:r>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7620543" y="2536825"/>
            <a:ext cx="4194000" cy="2630488"/>
          </a:xfrm>
        </p:spPr>
        <p:txBody>
          <a:bodyPr>
            <a:normAutofit/>
          </a:bodyPr>
          <a:lstStyle>
            <a:lvl1pPr marL="0" indent="0">
              <a:spcAft>
                <a:spcPts val="1600"/>
              </a:spcAft>
              <a:buNone/>
              <a:defRPr sz="1600" b="0"/>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18.12.2023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43958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jp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B92EF62F-D49B-4A44-92B5-38DF0E46D841}"/>
              </a:ext>
            </a:extLst>
          </p:cNvPr>
          <p:cNvSpPr>
            <a:spLocks noGrp="1"/>
          </p:cNvSpPr>
          <p:nvPr>
            <p:ph type="title"/>
          </p:nvPr>
        </p:nvSpPr>
        <p:spPr>
          <a:xfrm>
            <a:off x="1764000" y="1548000"/>
            <a:ext cx="8298000" cy="900000"/>
          </a:xfrm>
          <a:prstGeom prst="rect">
            <a:avLst/>
          </a:prstGeom>
        </p:spPr>
        <p:txBody>
          <a:bodyPr vert="horz" lIns="0" tIns="0" rIns="0" bIns="45720" rtlCol="0" anchor="b">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8D489960-CB8D-4F48-B4C6-33518F04E42D}"/>
              </a:ext>
            </a:extLst>
          </p:cNvPr>
          <p:cNvSpPr>
            <a:spLocks noGrp="1"/>
          </p:cNvSpPr>
          <p:nvPr>
            <p:ph type="body" idx="1"/>
          </p:nvPr>
        </p:nvSpPr>
        <p:spPr>
          <a:xfrm>
            <a:off x="1764000" y="2592000"/>
            <a:ext cx="8298000" cy="2880000"/>
          </a:xfrm>
          <a:prstGeom prst="rect">
            <a:avLst/>
          </a:prstGeom>
        </p:spPr>
        <p:txBody>
          <a:bodyPr vert="horz" lIns="0" tIns="0" rIns="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p:txBody>
      </p:sp>
      <p:sp>
        <p:nvSpPr>
          <p:cNvPr id="4" name="Päivämäärän paikkamerkki 3">
            <a:extLst>
              <a:ext uri="{FF2B5EF4-FFF2-40B4-BE49-F238E27FC236}">
                <a16:creationId xmlns:a16="http://schemas.microsoft.com/office/drawing/2014/main" id="{90E7348C-6486-4251-801A-85B0E848DBE2}"/>
              </a:ext>
            </a:extLst>
          </p:cNvPr>
          <p:cNvSpPr>
            <a:spLocks noGrp="1"/>
          </p:cNvSpPr>
          <p:nvPr>
            <p:ph type="dt" sz="half" idx="2"/>
          </p:nvPr>
        </p:nvSpPr>
        <p:spPr>
          <a:xfrm>
            <a:off x="360000" y="6597000"/>
            <a:ext cx="1404000" cy="252000"/>
          </a:xfrm>
          <a:prstGeom prst="rect">
            <a:avLst/>
          </a:prstGeom>
        </p:spPr>
        <p:txBody>
          <a:bodyPr vert="horz" lIns="0" tIns="45720" rIns="91440" bIns="45720" rtlCol="0" anchor="ctr"/>
          <a:lstStyle>
            <a:lvl1pPr algn="l">
              <a:defRPr sz="1200">
                <a:noFill/>
              </a:defRPr>
            </a:lvl1pPr>
          </a:lstStyle>
          <a:p>
            <a:fld id="{6DC6F5ED-C14C-4DA4-AA51-40B6CDE4D00F}" type="datetimeFigureOut">
              <a:rPr lang="fi-FI" smtClean="0"/>
              <a:t>18.12.2023</a:t>
            </a:fld>
            <a:endParaRPr lang="fi-FI"/>
          </a:p>
        </p:txBody>
      </p:sp>
      <p:sp>
        <p:nvSpPr>
          <p:cNvPr id="5" name="Alatunnisteen paikkamerkki 4">
            <a:extLst>
              <a:ext uri="{FF2B5EF4-FFF2-40B4-BE49-F238E27FC236}">
                <a16:creationId xmlns:a16="http://schemas.microsoft.com/office/drawing/2014/main" id="{E21CDB72-9EDA-48DC-98AB-E1016A1D9D74}"/>
              </a:ext>
            </a:extLst>
          </p:cNvPr>
          <p:cNvSpPr>
            <a:spLocks noGrp="1"/>
          </p:cNvSpPr>
          <p:nvPr>
            <p:ph type="ftr" sz="quarter" idx="3"/>
          </p:nvPr>
        </p:nvSpPr>
        <p:spPr>
          <a:xfrm>
            <a:off x="2124000" y="6597000"/>
            <a:ext cx="4114800" cy="252000"/>
          </a:xfrm>
          <a:prstGeom prst="rect">
            <a:avLst/>
          </a:prstGeom>
        </p:spPr>
        <p:txBody>
          <a:bodyPr vert="horz" lIns="0" tIns="45720" rIns="91440" bIns="45720" rtlCol="0" anchor="ctr"/>
          <a:lstStyle>
            <a:lvl1pPr algn="l">
              <a:defRPr sz="1200">
                <a:noFill/>
              </a:defRPr>
            </a:lvl1pPr>
          </a:lstStyle>
          <a:p>
            <a:endParaRPr lang="fi-FI"/>
          </a:p>
        </p:txBody>
      </p:sp>
      <p:sp>
        <p:nvSpPr>
          <p:cNvPr id="6" name="Dian numeron paikkamerkki 5">
            <a:extLst>
              <a:ext uri="{FF2B5EF4-FFF2-40B4-BE49-F238E27FC236}">
                <a16:creationId xmlns:a16="http://schemas.microsoft.com/office/drawing/2014/main" id="{0E5A9A56-7B18-44D6-99B0-B87596D5F757}"/>
              </a:ext>
            </a:extLst>
          </p:cNvPr>
          <p:cNvSpPr>
            <a:spLocks noGrp="1"/>
          </p:cNvSpPr>
          <p:nvPr>
            <p:ph type="sldNum" sz="quarter" idx="4"/>
          </p:nvPr>
        </p:nvSpPr>
        <p:spPr>
          <a:xfrm>
            <a:off x="11057032" y="260412"/>
            <a:ext cx="807300" cy="365125"/>
          </a:xfrm>
          <a:prstGeom prst="rect">
            <a:avLst/>
          </a:prstGeom>
        </p:spPr>
        <p:txBody>
          <a:bodyPr vert="horz" lIns="91440" tIns="45720" rIns="91440" bIns="45720" rtlCol="0" anchor="ctr"/>
          <a:lstStyle>
            <a:lvl1pPr algn="r">
              <a:defRPr sz="1200">
                <a:noFill/>
              </a:defRPr>
            </a:lvl1pPr>
          </a:lstStyle>
          <a:p>
            <a:fld id="{F01552E5-F27A-4309-8F6A-42878645B083}" type="slidenum">
              <a:rPr lang="fi-FI" smtClean="0"/>
              <a:t>‹#›</a:t>
            </a:fld>
            <a:endParaRPr lang="fi-FI"/>
          </a:p>
        </p:txBody>
      </p:sp>
      <p:pic>
        <p:nvPicPr>
          <p:cNvPr id="60" name="Kuva 59">
            <a:extLst>
              <a:ext uri="{FF2B5EF4-FFF2-40B4-BE49-F238E27FC236}">
                <a16:creationId xmlns:a16="http://schemas.microsoft.com/office/drawing/2014/main" id="{37A535CD-8113-4A51-8B3F-7B541E72EAD4}"/>
              </a:ext>
            </a:extLst>
          </p:cNvPr>
          <p:cNvPicPr>
            <a:picLocks noChangeAspect="1"/>
          </p:cNvPicPr>
          <p:nvPr/>
        </p:nvPicPr>
        <p:blipFill>
          <a:blip r:embed="rId2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10310" y="5532240"/>
            <a:ext cx="1778164" cy="1332000"/>
          </a:xfrm>
          <a:prstGeom prst="rect">
            <a:avLst/>
          </a:prstGeom>
        </p:spPr>
      </p:pic>
    </p:spTree>
    <p:extLst>
      <p:ext uri="{BB962C8B-B14F-4D97-AF65-F5344CB8AC3E}">
        <p14:creationId xmlns:p14="http://schemas.microsoft.com/office/powerpoint/2010/main" val="2255624674"/>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 id="2147483733" r:id="rId17"/>
    <p:sldLayoutId id="2147483734" r:id="rId18"/>
    <p:sldLayoutId id="2147483735" r:id="rId19"/>
    <p:sldLayoutId id="2147483736" r:id="rId20"/>
    <p:sldLayoutId id="2147483737" r:id="rId21"/>
  </p:sldLayoutIdLst>
  <p:txStyles>
    <p:titleStyle>
      <a:lvl1pPr algn="l" defTabSz="914400" rtl="0" eaLnBrk="1" latinLnBrk="0" hangingPunct="1">
        <a:lnSpc>
          <a:spcPct val="100000"/>
        </a:lnSpc>
        <a:spcBef>
          <a:spcPct val="0"/>
        </a:spcBef>
        <a:buNone/>
        <a:defRPr sz="2800" b="1" kern="1200">
          <a:solidFill>
            <a:schemeClr val="tx2"/>
          </a:solidFill>
          <a:latin typeface="+mj-lt"/>
          <a:ea typeface="+mj-ea"/>
          <a:cs typeface="+mj-cs"/>
        </a:defRPr>
      </a:lvl1pPr>
    </p:titleStyle>
    <p:bodyStyle>
      <a:lvl1pPr marL="108000" indent="-108000" algn="l" defTabSz="914400" rtl="0" eaLnBrk="1" latinLnBrk="0" hangingPunct="1">
        <a:lnSpc>
          <a:spcPct val="100000"/>
        </a:lnSpc>
        <a:spcBef>
          <a:spcPts val="0"/>
        </a:spcBef>
        <a:buFont typeface="Arial" panose="020B0604020202020204" pitchFamily="34" charset="0"/>
        <a:buChar char="-"/>
        <a:defRPr sz="2000" b="1" kern="1200">
          <a:solidFill>
            <a:schemeClr val="tx1"/>
          </a:solidFill>
          <a:latin typeface="+mn-lt"/>
          <a:ea typeface="+mn-ea"/>
          <a:cs typeface="+mn-cs"/>
        </a:defRPr>
      </a:lvl1pPr>
      <a:lvl2pPr marL="216000" indent="-108000" algn="l" defTabSz="914400" rtl="0" eaLnBrk="1" latinLnBrk="0" hangingPunct="1">
        <a:lnSpc>
          <a:spcPct val="100000"/>
        </a:lnSpc>
        <a:spcBef>
          <a:spcPts val="0"/>
        </a:spcBef>
        <a:buFont typeface="Arial" panose="020B0604020202020204" pitchFamily="34" charset="0"/>
        <a:buChar char="-"/>
        <a:defRPr sz="2000" b="0" kern="1200">
          <a:solidFill>
            <a:schemeClr val="tx1"/>
          </a:solidFill>
          <a:latin typeface="+mn-lt"/>
          <a:ea typeface="+mn-ea"/>
          <a:cs typeface="+mn-cs"/>
        </a:defRPr>
      </a:lvl2pPr>
      <a:lvl3pPr marL="432000" indent="-108000" algn="l" defTabSz="914400" rtl="0" eaLnBrk="1" latinLnBrk="0" hangingPunct="1">
        <a:lnSpc>
          <a:spcPct val="100000"/>
        </a:lnSpc>
        <a:spcBef>
          <a:spcPts val="0"/>
        </a:spcBef>
        <a:buFont typeface="Arial" panose="020B0604020202020204" pitchFamily="34" charset="0"/>
        <a:buChar char="-"/>
        <a:defRPr sz="1800" b="0" kern="1200">
          <a:solidFill>
            <a:schemeClr val="tx1"/>
          </a:solidFill>
          <a:latin typeface="+mn-lt"/>
          <a:ea typeface="+mn-ea"/>
          <a:cs typeface="+mn-cs"/>
        </a:defRPr>
      </a:lvl3pPr>
      <a:lvl4pPr marL="64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4pPr>
      <a:lvl5pPr marL="864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5pPr>
      <a:lvl6pPr marL="1080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6pPr>
      <a:lvl7pPr marL="1296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7pPr>
      <a:lvl8pPr marL="1512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8pPr>
      <a:lvl9pPr marL="172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26">
          <p15:clr>
            <a:srgbClr val="F26B43"/>
          </p15:clr>
        </p15:guide>
        <p15:guide id="4" orient="horz" pos="232">
          <p15:clr>
            <a:srgbClr val="F26B43"/>
          </p15:clr>
        </p15:guide>
        <p15:guide id="5" orient="horz" pos="4090">
          <p15:clr>
            <a:srgbClr val="F26B43"/>
          </p15:clr>
        </p15:guide>
        <p15:guide id="6" pos="7444">
          <p15:clr>
            <a:srgbClr val="F26B43"/>
          </p15:clr>
        </p15:guide>
        <p15:guide id="7" orient="horz" pos="1283">
          <p15:clr>
            <a:srgbClr val="F26B43"/>
          </p15:clr>
        </p15:guide>
        <p15:guide id="8" orient="horz" pos="3255">
          <p15:clr>
            <a:srgbClr val="F26B43"/>
          </p15:clr>
        </p15:guide>
        <p15:guide id="9" orient="horz" pos="3491">
          <p15:clr>
            <a:srgbClr val="F26B43"/>
          </p15:clr>
        </p15:guide>
        <p15:guide id="10" pos="1100">
          <p15:clr>
            <a:srgbClr val="F26B43"/>
          </p15:clr>
        </p15:guide>
        <p15:guide id="11" pos="1327">
          <p15:clr>
            <a:srgbClr val="F26B43"/>
          </p15:clr>
        </p15:guide>
        <p15:guide id="12" pos="2199">
          <p15:clr>
            <a:srgbClr val="F26B43"/>
          </p15:clr>
        </p15:guide>
        <p15:guide id="13" pos="2426">
          <p15:clr>
            <a:srgbClr val="F26B43"/>
          </p15:clr>
        </p15:guide>
        <p15:guide id="14" pos="3273">
          <p15:clr>
            <a:srgbClr val="F26B43"/>
          </p15:clr>
        </p15:guide>
        <p15:guide id="15" pos="3517">
          <p15:clr>
            <a:srgbClr val="F26B43"/>
          </p15:clr>
        </p15:guide>
        <p15:guide id="16" pos="6334">
          <p15:clr>
            <a:srgbClr val="F26B43"/>
          </p15:clr>
        </p15:guide>
        <p15:guide id="17" pos="656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95AC411-15E3-42BD-8333-73629B57A63F}"/>
              </a:ext>
            </a:extLst>
          </p:cNvPr>
          <p:cNvSpPr>
            <a:spLocks noGrp="1"/>
          </p:cNvSpPr>
          <p:nvPr>
            <p:ph type="ctrTitle"/>
          </p:nvPr>
        </p:nvSpPr>
        <p:spPr>
          <a:xfrm>
            <a:off x="983432" y="1340768"/>
            <a:ext cx="10153128" cy="2790306"/>
          </a:xfrm>
        </p:spPr>
        <p:txBody>
          <a:bodyPr/>
          <a:lstStyle/>
          <a:p>
            <a:r>
              <a:rPr lang="fi-FI" sz="3200" dirty="0"/>
              <a:t>Työssäkäynti: väestön pääasiallinen toiminta 2000 - 2022</a:t>
            </a:r>
          </a:p>
        </p:txBody>
      </p:sp>
    </p:spTree>
    <p:extLst>
      <p:ext uri="{BB962C8B-B14F-4D97-AF65-F5344CB8AC3E}">
        <p14:creationId xmlns:p14="http://schemas.microsoft.com/office/powerpoint/2010/main" val="1467957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F26CA5E-BA42-4F6B-A1FF-EB758D406760}"/>
              </a:ext>
            </a:extLst>
          </p:cNvPr>
          <p:cNvSpPr>
            <a:spLocks noGrp="1"/>
          </p:cNvSpPr>
          <p:nvPr>
            <p:ph type="title"/>
          </p:nvPr>
        </p:nvSpPr>
        <p:spPr>
          <a:xfrm>
            <a:off x="839416" y="332656"/>
            <a:ext cx="10801200" cy="936104"/>
          </a:xfrm>
        </p:spPr>
        <p:txBody>
          <a:bodyPr/>
          <a:lstStyle/>
          <a:p>
            <a:r>
              <a:rPr lang="fi-FI" dirty="0"/>
              <a:t>Työvoiman ulkopuolella olevien lukumäärä Etelä-Savossa 2000 - 2022</a:t>
            </a:r>
            <a:r>
              <a:rPr lang="fi-FI" sz="2000" b="0" dirty="0"/>
              <a:t>, 1.1.2023 aluejako</a:t>
            </a:r>
            <a:endParaRPr lang="fi-FI" dirty="0"/>
          </a:p>
        </p:txBody>
      </p:sp>
      <p:sp>
        <p:nvSpPr>
          <p:cNvPr id="5" name="Title 11">
            <a:extLst>
              <a:ext uri="{FF2B5EF4-FFF2-40B4-BE49-F238E27FC236}">
                <a16:creationId xmlns:a16="http://schemas.microsoft.com/office/drawing/2014/main" id="{FAB1D0BA-8AF1-41DA-9480-627CA3EF44EB}"/>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18.12.2023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4" name="Kuva 3" descr="Viivakaavio: työvoiman ulkopuolella olevien lukumäärä Etelä-Savossa 2000-2022. Työvoiman ulkopuolella olevien lukumäärä on laskenut vuoden 2000 luvusta 85 377 vuoden 2022 lukuun 74 845 vuoden 2023 aluejaolla tarkasteltuna.">
            <a:extLst>
              <a:ext uri="{FF2B5EF4-FFF2-40B4-BE49-F238E27FC236}">
                <a16:creationId xmlns:a16="http://schemas.microsoft.com/office/drawing/2014/main" id="{8581F844-DED3-AC50-6823-DB6D32846367}"/>
              </a:ext>
            </a:extLst>
          </p:cNvPr>
          <p:cNvPicPr>
            <a:picLocks noChangeAspect="1"/>
          </p:cNvPicPr>
          <p:nvPr/>
        </p:nvPicPr>
        <p:blipFill>
          <a:blip r:embed="rId2"/>
          <a:stretch>
            <a:fillRect/>
          </a:stretch>
        </p:blipFill>
        <p:spPr>
          <a:xfrm>
            <a:off x="572715" y="1264463"/>
            <a:ext cx="9657401" cy="5116865"/>
          </a:xfrm>
          <a:prstGeom prst="rect">
            <a:avLst/>
          </a:prstGeom>
        </p:spPr>
      </p:pic>
    </p:spTree>
    <p:extLst>
      <p:ext uri="{BB962C8B-B14F-4D97-AF65-F5344CB8AC3E}">
        <p14:creationId xmlns:p14="http://schemas.microsoft.com/office/powerpoint/2010/main" val="3916083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DEBA0474-6FA9-4AAA-8407-6AE9C0A7BD89}"/>
              </a:ext>
            </a:extLst>
          </p:cNvPr>
          <p:cNvSpPr>
            <a:spLocks noGrp="1"/>
          </p:cNvSpPr>
          <p:nvPr>
            <p:ph type="title"/>
          </p:nvPr>
        </p:nvSpPr>
        <p:spPr>
          <a:xfrm>
            <a:off x="695400" y="260648"/>
            <a:ext cx="11377264" cy="600164"/>
          </a:xfrm>
        </p:spPr>
        <p:txBody>
          <a:bodyPr/>
          <a:lstStyle/>
          <a:p>
            <a:r>
              <a:rPr lang="fi-FI" dirty="0"/>
              <a:t>Työvoiman ulkopuolella olevat Etelä-Savossa 2000 - 2022</a:t>
            </a:r>
            <a:r>
              <a:rPr lang="fi-FI" sz="2000" b="0" dirty="0"/>
              <a:t>, 1.1.2023 aluejako</a:t>
            </a:r>
            <a:endParaRPr lang="fi-FI" dirty="0"/>
          </a:p>
        </p:txBody>
      </p:sp>
      <p:sp>
        <p:nvSpPr>
          <p:cNvPr id="6" name="Title 11">
            <a:extLst>
              <a:ext uri="{FF2B5EF4-FFF2-40B4-BE49-F238E27FC236}">
                <a16:creationId xmlns:a16="http://schemas.microsoft.com/office/drawing/2014/main" id="{91045EB8-75AA-4FBE-8956-057C1E977290}"/>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18.12.2023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
        <p:nvSpPr>
          <p:cNvPr id="2" name="Suorakulmio 1"/>
          <p:cNvSpPr/>
          <p:nvPr/>
        </p:nvSpPr>
        <p:spPr>
          <a:xfrm>
            <a:off x="623392" y="5877272"/>
            <a:ext cx="9289032" cy="600164"/>
          </a:xfrm>
          <a:prstGeom prst="rect">
            <a:avLst/>
          </a:prstGeom>
        </p:spPr>
        <p:txBody>
          <a:bodyPr wrap="square">
            <a:spAutoFit/>
          </a:bodyPr>
          <a:lstStyle/>
          <a:p>
            <a:r>
              <a:rPr lang="fi-FI" sz="1100" dirty="0">
                <a:solidFill>
                  <a:srgbClr val="000000"/>
                </a:solidFill>
                <a:latin typeface="Arial" panose="020B0604020202020204" pitchFamily="34" charset="0"/>
                <a:cs typeface="Arial" panose="020B0604020202020204" pitchFamily="34" charset="0"/>
              </a:rPr>
              <a:t>Vuodesta 2005 työeläkevakuutuksen piiriin kuuluvat 18-68 -vuotiaat, kun aiemmin työeläkevakuuttamisvelvollisuus on alkanut jo 14-vuoden iästä lähtien. Tämä näkyy työssäkäyntitilastossa vuodesta 2005 alkaen nuorten työllisyyden vähenemisenä ja opiskelijoiden määrän kasvuna. Alaikäisten työssäkäyntiä ei pystytä rekisteritietojen perusteella luotettavasti tilastoimaan.</a:t>
            </a:r>
          </a:p>
        </p:txBody>
      </p:sp>
      <p:pic>
        <p:nvPicPr>
          <p:cNvPr id="5" name="Kuva 4" descr="Pylväskaavio: työvoiman ulkopuolella olevat Etelä-Savossa 2000-2022. Työvoiman ulkopuolella olevien määrä on laskenut vuodesta 2000, jolloin heitä oli yli 85 000. Vuonna 2022 työvoiman ulkopuolella olevien määrä oli yhteensä 74 845, näistä 0-14-vuotiaita 15 510, opiskelijoita ja koululaisia 7 727, varusmiehiä ja siviilipalvelusmiehiä 198, eläkeläisiä 47 977 ja muita työvoiman ulkopuolella olevia 3 433.">
            <a:extLst>
              <a:ext uri="{FF2B5EF4-FFF2-40B4-BE49-F238E27FC236}">
                <a16:creationId xmlns:a16="http://schemas.microsoft.com/office/drawing/2014/main" id="{C520189A-25E2-BDBE-0A48-474C342109FC}"/>
              </a:ext>
            </a:extLst>
          </p:cNvPr>
          <p:cNvPicPr>
            <a:picLocks noChangeAspect="1"/>
          </p:cNvPicPr>
          <p:nvPr/>
        </p:nvPicPr>
        <p:blipFill>
          <a:blip r:embed="rId2"/>
          <a:stretch>
            <a:fillRect/>
          </a:stretch>
        </p:blipFill>
        <p:spPr>
          <a:xfrm>
            <a:off x="695400" y="933209"/>
            <a:ext cx="9073008" cy="4912923"/>
          </a:xfrm>
          <a:prstGeom prst="rect">
            <a:avLst/>
          </a:prstGeom>
        </p:spPr>
      </p:pic>
    </p:spTree>
    <p:extLst>
      <p:ext uri="{BB962C8B-B14F-4D97-AF65-F5344CB8AC3E}">
        <p14:creationId xmlns:p14="http://schemas.microsoft.com/office/powerpoint/2010/main" val="1558336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AA5F811-00AC-41DF-9F4F-23F56C3A44C7}"/>
              </a:ext>
            </a:extLst>
          </p:cNvPr>
          <p:cNvSpPr>
            <a:spLocks noGrp="1"/>
          </p:cNvSpPr>
          <p:nvPr>
            <p:ph type="title"/>
          </p:nvPr>
        </p:nvSpPr>
        <p:spPr>
          <a:xfrm>
            <a:off x="695400" y="332656"/>
            <a:ext cx="8298000" cy="576064"/>
          </a:xfrm>
        </p:spPr>
        <p:txBody>
          <a:bodyPr/>
          <a:lstStyle/>
          <a:p>
            <a:r>
              <a:rPr lang="fi-FI" dirty="0"/>
              <a:t>0-14-vuotiaat Etelä-Savossa 2000 - 2022</a:t>
            </a:r>
            <a:r>
              <a:rPr lang="fi-FI" sz="2000" b="0" dirty="0"/>
              <a:t>, 1.1.2023 aluejako</a:t>
            </a:r>
            <a:endParaRPr lang="fi-FI" dirty="0"/>
          </a:p>
        </p:txBody>
      </p:sp>
      <p:sp>
        <p:nvSpPr>
          <p:cNvPr id="5" name="Title 11">
            <a:extLst>
              <a:ext uri="{FF2B5EF4-FFF2-40B4-BE49-F238E27FC236}">
                <a16:creationId xmlns:a16="http://schemas.microsoft.com/office/drawing/2014/main" id="{14C7DA77-FB86-4B0C-8048-EBCF7E0C7CF9}"/>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18.12.2023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3" name="Kuva 2" descr="Viivakaavio: 0-14-vuotiaat Etelä-Savossa 2000-2022. Määrä on laskenut vuoden 2000 luvusta 25 454 vuoden 2022 lukuun 15 510 vuoden 2023 aluejaolla tarkasteltuna.">
            <a:extLst>
              <a:ext uri="{FF2B5EF4-FFF2-40B4-BE49-F238E27FC236}">
                <a16:creationId xmlns:a16="http://schemas.microsoft.com/office/drawing/2014/main" id="{D76FB76F-8D1F-EAB3-FF56-C35514D75609}"/>
              </a:ext>
            </a:extLst>
          </p:cNvPr>
          <p:cNvPicPr>
            <a:picLocks noChangeAspect="1"/>
          </p:cNvPicPr>
          <p:nvPr/>
        </p:nvPicPr>
        <p:blipFill>
          <a:blip r:embed="rId2"/>
          <a:stretch>
            <a:fillRect/>
          </a:stretch>
        </p:blipFill>
        <p:spPr>
          <a:xfrm>
            <a:off x="541502" y="1052737"/>
            <a:ext cx="9802970" cy="5161532"/>
          </a:xfrm>
          <a:prstGeom prst="rect">
            <a:avLst/>
          </a:prstGeom>
        </p:spPr>
      </p:pic>
    </p:spTree>
    <p:extLst>
      <p:ext uri="{BB962C8B-B14F-4D97-AF65-F5344CB8AC3E}">
        <p14:creationId xmlns:p14="http://schemas.microsoft.com/office/powerpoint/2010/main" val="2085485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D1CB4C68-A07C-40C5-A161-63DABD524F3B}"/>
              </a:ext>
            </a:extLst>
          </p:cNvPr>
          <p:cNvSpPr>
            <a:spLocks noGrp="1"/>
          </p:cNvSpPr>
          <p:nvPr>
            <p:ph type="title"/>
          </p:nvPr>
        </p:nvSpPr>
        <p:spPr>
          <a:xfrm>
            <a:off x="767408" y="260648"/>
            <a:ext cx="10585176" cy="504056"/>
          </a:xfrm>
        </p:spPr>
        <p:txBody>
          <a:bodyPr/>
          <a:lstStyle/>
          <a:p>
            <a:r>
              <a:rPr lang="fi-FI" dirty="0"/>
              <a:t>Opiskelijat ja koululaiset Etelä-Savossa 2000 - 2022</a:t>
            </a:r>
            <a:r>
              <a:rPr lang="fi-FI" sz="2000" b="0" dirty="0"/>
              <a:t>, 1.1.2023 aluejako</a:t>
            </a:r>
            <a:endParaRPr lang="fi-FI" dirty="0"/>
          </a:p>
        </p:txBody>
      </p:sp>
      <p:sp>
        <p:nvSpPr>
          <p:cNvPr id="6" name="Title 11">
            <a:extLst>
              <a:ext uri="{FF2B5EF4-FFF2-40B4-BE49-F238E27FC236}">
                <a16:creationId xmlns:a16="http://schemas.microsoft.com/office/drawing/2014/main" id="{4F2589BD-FFCD-4273-9C66-93E854D1EDE1}"/>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18.12.2023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
        <p:nvSpPr>
          <p:cNvPr id="8" name="Tekstiruutu 7">
            <a:extLst>
              <a:ext uri="{FF2B5EF4-FFF2-40B4-BE49-F238E27FC236}">
                <a16:creationId xmlns:a16="http://schemas.microsoft.com/office/drawing/2014/main" id="{56CAE7AB-6268-48A3-863D-F73C559467D3}"/>
              </a:ext>
            </a:extLst>
          </p:cNvPr>
          <p:cNvSpPr txBox="1"/>
          <p:nvPr/>
        </p:nvSpPr>
        <p:spPr>
          <a:xfrm>
            <a:off x="623392" y="5805264"/>
            <a:ext cx="9721080" cy="646331"/>
          </a:xfrm>
          <a:prstGeom prst="rect">
            <a:avLst/>
          </a:prstGeom>
          <a:noFill/>
        </p:spPr>
        <p:txBody>
          <a:bodyPr wrap="square" rtlCol="0">
            <a:spAutoFit/>
          </a:bodyPr>
          <a:lstStyle/>
          <a:p>
            <a:pPr algn="l"/>
            <a:r>
              <a:rPr lang="fi-FI" sz="1200" dirty="0"/>
              <a:t>Vuodesta 2005 työeläkevakuutuksen piiriin kuuluvat 18-68 -vuotiaat, kun aiemmin työeläkevakuuttamisvelvollisuus on alkanut jo 14-vuoden iästä lähtien. Tämä näkyy työssäkäyntitilastossa vuodesta 2005 alkaen nuorten työllisyyden vähenemisenä ja opiskelijoiden määrän kasvuna. Alaikäisten työssäkäyntiä ei pystytä rekisteritietojen perusteella luotettavasti tilastoimaan.</a:t>
            </a:r>
          </a:p>
        </p:txBody>
      </p:sp>
      <p:pic>
        <p:nvPicPr>
          <p:cNvPr id="4" name="Kuva 3" descr="Viivakaavio: opiskelijat ja koululaiset Etelä-Savossa 2000-2022. Opiskelijoiden ja koululaisten määrä on laskenut vuoden 2000 luvusta 12 353 vuoden 2022 lukuun 7 727 vuoden 2023 aluejaolla tarkasteltuna.">
            <a:extLst>
              <a:ext uri="{FF2B5EF4-FFF2-40B4-BE49-F238E27FC236}">
                <a16:creationId xmlns:a16="http://schemas.microsoft.com/office/drawing/2014/main" id="{54133AF3-2E3E-E577-C947-44FD2E9256F7}"/>
              </a:ext>
            </a:extLst>
          </p:cNvPr>
          <p:cNvPicPr>
            <a:picLocks noChangeAspect="1"/>
          </p:cNvPicPr>
          <p:nvPr/>
        </p:nvPicPr>
        <p:blipFill>
          <a:blip r:embed="rId2"/>
          <a:stretch>
            <a:fillRect/>
          </a:stretch>
        </p:blipFill>
        <p:spPr>
          <a:xfrm>
            <a:off x="695400" y="784097"/>
            <a:ext cx="9865096" cy="4924606"/>
          </a:xfrm>
          <a:prstGeom prst="rect">
            <a:avLst/>
          </a:prstGeom>
        </p:spPr>
      </p:pic>
    </p:spTree>
    <p:extLst>
      <p:ext uri="{BB962C8B-B14F-4D97-AF65-F5344CB8AC3E}">
        <p14:creationId xmlns:p14="http://schemas.microsoft.com/office/powerpoint/2010/main" val="1924513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CD7C7620-2DBD-4586-8894-5994A858EC5D}"/>
              </a:ext>
            </a:extLst>
          </p:cNvPr>
          <p:cNvSpPr>
            <a:spLocks noGrp="1"/>
          </p:cNvSpPr>
          <p:nvPr>
            <p:ph type="title"/>
          </p:nvPr>
        </p:nvSpPr>
        <p:spPr>
          <a:xfrm>
            <a:off x="839416" y="332656"/>
            <a:ext cx="9793088" cy="864096"/>
          </a:xfrm>
        </p:spPr>
        <p:txBody>
          <a:bodyPr/>
          <a:lstStyle/>
          <a:p>
            <a:r>
              <a:rPr lang="fi-FI" dirty="0"/>
              <a:t>Varusmiehet ja siviilipalvelusmiehet Etelä-Savossa 2000 - 2022</a:t>
            </a:r>
            <a:r>
              <a:rPr lang="fi-FI" sz="2000" b="0" dirty="0"/>
              <a:t>, 1.1.2023 aluejako</a:t>
            </a:r>
            <a:endParaRPr lang="fi-FI" dirty="0"/>
          </a:p>
        </p:txBody>
      </p:sp>
      <p:sp>
        <p:nvSpPr>
          <p:cNvPr id="5" name="Title 11">
            <a:extLst>
              <a:ext uri="{FF2B5EF4-FFF2-40B4-BE49-F238E27FC236}">
                <a16:creationId xmlns:a16="http://schemas.microsoft.com/office/drawing/2014/main" id="{F684CAA0-E545-4F8A-A021-577DD70D78D9}"/>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18.12.2023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4" name="Kuva 3" descr="Viivakaavio: varusmiehet ja siviilipalvelusmiehet Etelä-Savossa 2000-2022. Määrä on laskenut vuoden 2000 luvusta 564 vuoden 2022 lukuun 198 vuoden 2023 aluejaolla tarkasteltuna. Vuodesta 2021 kasvua oli 28 henkilön verran.">
            <a:extLst>
              <a:ext uri="{FF2B5EF4-FFF2-40B4-BE49-F238E27FC236}">
                <a16:creationId xmlns:a16="http://schemas.microsoft.com/office/drawing/2014/main" id="{C7BC69E5-BE27-34A0-BAAF-A7BAA272D304}"/>
              </a:ext>
            </a:extLst>
          </p:cNvPr>
          <p:cNvPicPr>
            <a:picLocks noChangeAspect="1"/>
          </p:cNvPicPr>
          <p:nvPr/>
        </p:nvPicPr>
        <p:blipFill>
          <a:blip r:embed="rId2"/>
          <a:stretch>
            <a:fillRect/>
          </a:stretch>
        </p:blipFill>
        <p:spPr>
          <a:xfrm>
            <a:off x="728035" y="1347303"/>
            <a:ext cx="9472421" cy="4890009"/>
          </a:xfrm>
          <a:prstGeom prst="rect">
            <a:avLst/>
          </a:prstGeom>
        </p:spPr>
      </p:pic>
    </p:spTree>
    <p:extLst>
      <p:ext uri="{BB962C8B-B14F-4D97-AF65-F5344CB8AC3E}">
        <p14:creationId xmlns:p14="http://schemas.microsoft.com/office/powerpoint/2010/main" val="2418700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12BAEBA5-9E49-4D64-8A26-6C3C8A3486C1}"/>
              </a:ext>
            </a:extLst>
          </p:cNvPr>
          <p:cNvSpPr>
            <a:spLocks noGrp="1"/>
          </p:cNvSpPr>
          <p:nvPr>
            <p:ph type="title"/>
          </p:nvPr>
        </p:nvSpPr>
        <p:spPr>
          <a:xfrm>
            <a:off x="695400" y="332656"/>
            <a:ext cx="10585176" cy="576064"/>
          </a:xfrm>
        </p:spPr>
        <p:txBody>
          <a:bodyPr/>
          <a:lstStyle/>
          <a:p>
            <a:r>
              <a:rPr lang="fi-FI" dirty="0"/>
              <a:t>Eläkeläiset Etelä-Savossa 2000 - 2022</a:t>
            </a:r>
            <a:r>
              <a:rPr lang="fi-FI" sz="2800" b="0" dirty="0"/>
              <a:t> </a:t>
            </a:r>
            <a:r>
              <a:rPr lang="fi-FI" sz="2000" b="0" dirty="0"/>
              <a:t>, 1.1.2023 aluejako</a:t>
            </a:r>
            <a:endParaRPr lang="fi-FI" dirty="0"/>
          </a:p>
        </p:txBody>
      </p:sp>
      <p:sp>
        <p:nvSpPr>
          <p:cNvPr id="5" name="Title 11">
            <a:extLst>
              <a:ext uri="{FF2B5EF4-FFF2-40B4-BE49-F238E27FC236}">
                <a16:creationId xmlns:a16="http://schemas.microsoft.com/office/drawing/2014/main" id="{61DBC16C-0E8E-408E-BD2D-C55DD4942547}"/>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18.12.2023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4" name="Kuva 3" descr="Viivakaavio: eläkeläiset Etelä-Savossa 2000-2022. Eläkeläisten määrä on noussut vuoden 2000 luvusta 42 484 vuoden 2022 lukuun 47 977 vuoden 2023 aluejaolla tarkasteltuna.">
            <a:extLst>
              <a:ext uri="{FF2B5EF4-FFF2-40B4-BE49-F238E27FC236}">
                <a16:creationId xmlns:a16="http://schemas.microsoft.com/office/drawing/2014/main" id="{5CE380D9-DB55-E446-ABF7-571DA21983ED}"/>
              </a:ext>
            </a:extLst>
          </p:cNvPr>
          <p:cNvPicPr>
            <a:picLocks noChangeAspect="1"/>
          </p:cNvPicPr>
          <p:nvPr/>
        </p:nvPicPr>
        <p:blipFill>
          <a:blip r:embed="rId2"/>
          <a:stretch>
            <a:fillRect/>
          </a:stretch>
        </p:blipFill>
        <p:spPr>
          <a:xfrm>
            <a:off x="551384" y="1052736"/>
            <a:ext cx="9649072" cy="5210828"/>
          </a:xfrm>
          <a:prstGeom prst="rect">
            <a:avLst/>
          </a:prstGeom>
        </p:spPr>
      </p:pic>
    </p:spTree>
    <p:extLst>
      <p:ext uri="{BB962C8B-B14F-4D97-AF65-F5344CB8AC3E}">
        <p14:creationId xmlns:p14="http://schemas.microsoft.com/office/powerpoint/2010/main" val="3221171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F0A25C05-9E10-47C4-8C92-D065DBE27780}"/>
              </a:ext>
            </a:extLst>
          </p:cNvPr>
          <p:cNvSpPr>
            <a:spLocks noGrp="1"/>
          </p:cNvSpPr>
          <p:nvPr>
            <p:ph type="title"/>
          </p:nvPr>
        </p:nvSpPr>
        <p:spPr>
          <a:xfrm>
            <a:off x="767408" y="332656"/>
            <a:ext cx="9865096" cy="864096"/>
          </a:xfrm>
        </p:spPr>
        <p:txBody>
          <a:bodyPr/>
          <a:lstStyle/>
          <a:p>
            <a:r>
              <a:rPr lang="fi-FI" dirty="0"/>
              <a:t>Muut työvoiman ulkopuolella olevat Etelä-Savossa 2000 - 2022</a:t>
            </a:r>
            <a:r>
              <a:rPr lang="fi-FI" sz="2000" b="0" dirty="0"/>
              <a:t>, 1.1.2023 aluejako</a:t>
            </a:r>
            <a:endParaRPr lang="fi-FI" b="0" dirty="0"/>
          </a:p>
        </p:txBody>
      </p:sp>
      <p:sp>
        <p:nvSpPr>
          <p:cNvPr id="5" name="Title 11">
            <a:extLst>
              <a:ext uri="{FF2B5EF4-FFF2-40B4-BE49-F238E27FC236}">
                <a16:creationId xmlns:a16="http://schemas.microsoft.com/office/drawing/2014/main" id="{395730C1-1D6D-4A77-B887-BFC93E905AE3}"/>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18.12.2023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4" name="Kuva 3" descr="Viivakaavio: muut työvoiman ulkopuolella olevat Etelä-Savossa 2000-2022. Määrä on laskenut vuoden 2000 luvusta 4 522 vuoden 2022 lukuun 3 433 vuoden 2023 aluejaolla tarkasteltuna.">
            <a:extLst>
              <a:ext uri="{FF2B5EF4-FFF2-40B4-BE49-F238E27FC236}">
                <a16:creationId xmlns:a16="http://schemas.microsoft.com/office/drawing/2014/main" id="{398B1250-DA9A-4BFF-7421-13687E16EDE9}"/>
              </a:ext>
            </a:extLst>
          </p:cNvPr>
          <p:cNvPicPr>
            <a:picLocks noChangeAspect="1"/>
          </p:cNvPicPr>
          <p:nvPr/>
        </p:nvPicPr>
        <p:blipFill>
          <a:blip r:embed="rId2"/>
          <a:stretch>
            <a:fillRect/>
          </a:stretch>
        </p:blipFill>
        <p:spPr>
          <a:xfrm>
            <a:off x="638647" y="1412776"/>
            <a:ext cx="9393888" cy="4824536"/>
          </a:xfrm>
          <a:prstGeom prst="rect">
            <a:avLst/>
          </a:prstGeom>
        </p:spPr>
      </p:pic>
    </p:spTree>
    <p:extLst>
      <p:ext uri="{BB962C8B-B14F-4D97-AF65-F5344CB8AC3E}">
        <p14:creationId xmlns:p14="http://schemas.microsoft.com/office/powerpoint/2010/main" val="2029031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0F31B9DC-7C8C-449A-8D35-A423DDE139BB}"/>
              </a:ext>
              <a:ext uri="{C183D7F6-B498-43B3-948B-1728B52AA6E4}">
                <adec:decorative xmlns:adec="http://schemas.microsoft.com/office/drawing/2017/decorative" val="0"/>
              </a:ext>
            </a:extLst>
          </p:cNvPr>
          <p:cNvSpPr>
            <a:spLocks noGrp="1"/>
          </p:cNvSpPr>
          <p:nvPr>
            <p:ph type="title"/>
          </p:nvPr>
        </p:nvSpPr>
        <p:spPr>
          <a:xfrm>
            <a:off x="695400" y="404664"/>
            <a:ext cx="10801200" cy="792088"/>
          </a:xfrm>
        </p:spPr>
        <p:txBody>
          <a:bodyPr/>
          <a:lstStyle/>
          <a:p>
            <a:r>
              <a:rPr lang="fi-FI" dirty="0"/>
              <a:t>Taloudellinen huoltosuhde Etelä-Savossa ja koko maassa 2000 - 2022</a:t>
            </a:r>
            <a:r>
              <a:rPr lang="fi-FI" sz="2000" b="0" dirty="0"/>
              <a:t>, 1.1.2023 aluejako</a:t>
            </a:r>
            <a:endParaRPr lang="fi-FI" b="0" dirty="0"/>
          </a:p>
        </p:txBody>
      </p:sp>
      <p:sp>
        <p:nvSpPr>
          <p:cNvPr id="6" name="Title 11">
            <a:extLst>
              <a:ext uri="{FF2B5EF4-FFF2-40B4-BE49-F238E27FC236}">
                <a16:creationId xmlns:a16="http://schemas.microsoft.com/office/drawing/2014/main" id="{9F3BB1C1-39F9-45A9-B9EB-9615F8B63F31}"/>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18.12.2023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
        <p:nvSpPr>
          <p:cNvPr id="7" name="Title 11"/>
          <p:cNvSpPr txBox="1">
            <a:spLocks/>
          </p:cNvSpPr>
          <p:nvPr/>
        </p:nvSpPr>
        <p:spPr bwMode="auto">
          <a:xfrm>
            <a:off x="623392" y="6093296"/>
            <a:ext cx="9793088" cy="3600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fi-FI" sz="1400" dirty="0">
                <a:solidFill>
                  <a:srgbClr val="000000"/>
                </a:solidFill>
                <a:latin typeface="Arial" charset="-52"/>
                <a:cs typeface="Arial" charset="-52"/>
              </a:rPr>
              <a:t>Taloudellinen huoltosuhde: montako työvoiman ulkopuolella olevaa ja työtöntä on yhtä työllistä kohti</a:t>
            </a:r>
          </a:p>
        </p:txBody>
      </p:sp>
      <p:pic>
        <p:nvPicPr>
          <p:cNvPr id="4" name="Kuva 3" descr="Viivakaavio: taloudellinen huoltosuhde Etelä-Savossa ja koko maassa 2000-2022. Huoltosuhde on vaihdellut kyseisellä ajanjaksolla vain vähän, ja samansuuntaisesti sekä Etelä-Savossa että koko maassa. Vuonna 2022 huoltosuhde oli Etelä-Savossa 1,62 ja koko maassa 1,30 vuoden 2023 aluejaolla tarkasteltuna.">
            <a:extLst>
              <a:ext uri="{FF2B5EF4-FFF2-40B4-BE49-F238E27FC236}">
                <a16:creationId xmlns:a16="http://schemas.microsoft.com/office/drawing/2014/main" id="{6F5BC422-AE03-2434-5220-534007BC4D41}"/>
              </a:ext>
            </a:extLst>
          </p:cNvPr>
          <p:cNvPicPr>
            <a:picLocks noChangeAspect="1"/>
          </p:cNvPicPr>
          <p:nvPr/>
        </p:nvPicPr>
        <p:blipFill>
          <a:blip r:embed="rId2"/>
          <a:stretch>
            <a:fillRect/>
          </a:stretch>
        </p:blipFill>
        <p:spPr>
          <a:xfrm>
            <a:off x="588342" y="1196752"/>
            <a:ext cx="9396089" cy="4768667"/>
          </a:xfrm>
          <a:prstGeom prst="rect">
            <a:avLst/>
          </a:prstGeom>
        </p:spPr>
      </p:pic>
    </p:spTree>
    <p:extLst>
      <p:ext uri="{BB962C8B-B14F-4D97-AF65-F5344CB8AC3E}">
        <p14:creationId xmlns:p14="http://schemas.microsoft.com/office/powerpoint/2010/main" val="1994438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6C5312DF-A6D4-442E-98D2-CC9A1CA2AB28}"/>
              </a:ext>
            </a:extLst>
          </p:cNvPr>
          <p:cNvSpPr>
            <a:spLocks noGrp="1"/>
          </p:cNvSpPr>
          <p:nvPr>
            <p:ph type="title"/>
          </p:nvPr>
        </p:nvSpPr>
        <p:spPr>
          <a:xfrm>
            <a:off x="767408" y="188640"/>
            <a:ext cx="10225136" cy="900000"/>
          </a:xfrm>
        </p:spPr>
        <p:txBody>
          <a:bodyPr/>
          <a:lstStyle/>
          <a:p>
            <a:r>
              <a:rPr lang="fi-FI" dirty="0"/>
              <a:t>Väestö pääasiallisen toiminnan mukaan Etelä-Savon maakunnassa 2000 - 2022</a:t>
            </a:r>
            <a:r>
              <a:rPr lang="fi-FI" sz="2000" b="0" dirty="0"/>
              <a:t>, 1.1.2023 aluejako</a:t>
            </a:r>
            <a:endParaRPr lang="fi-FI" b="0" dirty="0"/>
          </a:p>
        </p:txBody>
      </p:sp>
      <p:graphicFrame>
        <p:nvGraphicFramePr>
          <p:cNvPr id="2" name="Taulukko 1">
            <a:extLst>
              <a:ext uri="{FF2B5EF4-FFF2-40B4-BE49-F238E27FC236}">
                <a16:creationId xmlns:a16="http://schemas.microsoft.com/office/drawing/2014/main" id="{AA62BFCE-8962-439D-B47E-F0CC623B73F2}"/>
              </a:ext>
            </a:extLst>
          </p:cNvPr>
          <p:cNvGraphicFramePr>
            <a:graphicFrameLocks noGrp="1"/>
          </p:cNvGraphicFramePr>
          <p:nvPr>
            <p:extLst>
              <p:ext uri="{D42A27DB-BD31-4B8C-83A1-F6EECF244321}">
                <p14:modId xmlns:p14="http://schemas.microsoft.com/office/powerpoint/2010/main" val="2327866487"/>
              </p:ext>
            </p:extLst>
          </p:nvPr>
        </p:nvGraphicFramePr>
        <p:xfrm>
          <a:off x="695400" y="1187872"/>
          <a:ext cx="9721080" cy="4680518"/>
        </p:xfrm>
        <a:graphic>
          <a:graphicData uri="http://schemas.openxmlformats.org/drawingml/2006/table">
            <a:tbl>
              <a:tblPr firstRow="1" bandRow="1">
                <a:tableStyleId>{5C22544A-7EE6-4342-B048-85BDC9FD1C3A}</a:tableStyleId>
              </a:tblPr>
              <a:tblGrid>
                <a:gridCol w="515512">
                  <a:extLst>
                    <a:ext uri="{9D8B030D-6E8A-4147-A177-3AD203B41FA5}">
                      <a16:colId xmlns:a16="http://schemas.microsoft.com/office/drawing/2014/main" val="1560740841"/>
                    </a:ext>
                  </a:extLst>
                </a:gridCol>
                <a:gridCol w="636616">
                  <a:extLst>
                    <a:ext uri="{9D8B030D-6E8A-4147-A177-3AD203B41FA5}">
                      <a16:colId xmlns:a16="http://schemas.microsoft.com/office/drawing/2014/main" val="1540839951"/>
                    </a:ext>
                  </a:extLst>
                </a:gridCol>
                <a:gridCol w="648072">
                  <a:extLst>
                    <a:ext uri="{9D8B030D-6E8A-4147-A177-3AD203B41FA5}">
                      <a16:colId xmlns:a16="http://schemas.microsoft.com/office/drawing/2014/main" val="2645507792"/>
                    </a:ext>
                  </a:extLst>
                </a:gridCol>
                <a:gridCol w="648072">
                  <a:extLst>
                    <a:ext uri="{9D8B030D-6E8A-4147-A177-3AD203B41FA5}">
                      <a16:colId xmlns:a16="http://schemas.microsoft.com/office/drawing/2014/main" val="2735046150"/>
                    </a:ext>
                  </a:extLst>
                </a:gridCol>
                <a:gridCol w="720080">
                  <a:extLst>
                    <a:ext uri="{9D8B030D-6E8A-4147-A177-3AD203B41FA5}">
                      <a16:colId xmlns:a16="http://schemas.microsoft.com/office/drawing/2014/main" val="4227402595"/>
                    </a:ext>
                  </a:extLst>
                </a:gridCol>
                <a:gridCol w="720080">
                  <a:extLst>
                    <a:ext uri="{9D8B030D-6E8A-4147-A177-3AD203B41FA5}">
                      <a16:colId xmlns:a16="http://schemas.microsoft.com/office/drawing/2014/main" val="1092367693"/>
                    </a:ext>
                  </a:extLst>
                </a:gridCol>
                <a:gridCol w="898463">
                  <a:extLst>
                    <a:ext uri="{9D8B030D-6E8A-4147-A177-3AD203B41FA5}">
                      <a16:colId xmlns:a16="http://schemas.microsoft.com/office/drawing/2014/main" val="3582670160"/>
                    </a:ext>
                  </a:extLst>
                </a:gridCol>
                <a:gridCol w="685713">
                  <a:extLst>
                    <a:ext uri="{9D8B030D-6E8A-4147-A177-3AD203B41FA5}">
                      <a16:colId xmlns:a16="http://schemas.microsoft.com/office/drawing/2014/main" val="4122947318"/>
                    </a:ext>
                  </a:extLst>
                </a:gridCol>
                <a:gridCol w="792088">
                  <a:extLst>
                    <a:ext uri="{9D8B030D-6E8A-4147-A177-3AD203B41FA5}">
                      <a16:colId xmlns:a16="http://schemas.microsoft.com/office/drawing/2014/main" val="4256663352"/>
                    </a:ext>
                  </a:extLst>
                </a:gridCol>
                <a:gridCol w="1008112">
                  <a:extLst>
                    <a:ext uri="{9D8B030D-6E8A-4147-A177-3AD203B41FA5}">
                      <a16:colId xmlns:a16="http://schemas.microsoft.com/office/drawing/2014/main" val="3289224707"/>
                    </a:ext>
                  </a:extLst>
                </a:gridCol>
                <a:gridCol w="504056">
                  <a:extLst>
                    <a:ext uri="{9D8B030D-6E8A-4147-A177-3AD203B41FA5}">
                      <a16:colId xmlns:a16="http://schemas.microsoft.com/office/drawing/2014/main" val="460325949"/>
                    </a:ext>
                  </a:extLst>
                </a:gridCol>
                <a:gridCol w="792088">
                  <a:extLst>
                    <a:ext uri="{9D8B030D-6E8A-4147-A177-3AD203B41FA5}">
                      <a16:colId xmlns:a16="http://schemas.microsoft.com/office/drawing/2014/main" val="3024646847"/>
                    </a:ext>
                  </a:extLst>
                </a:gridCol>
                <a:gridCol w="576064">
                  <a:extLst>
                    <a:ext uri="{9D8B030D-6E8A-4147-A177-3AD203B41FA5}">
                      <a16:colId xmlns:a16="http://schemas.microsoft.com/office/drawing/2014/main" val="17493299"/>
                    </a:ext>
                  </a:extLst>
                </a:gridCol>
                <a:gridCol w="576064">
                  <a:extLst>
                    <a:ext uri="{9D8B030D-6E8A-4147-A177-3AD203B41FA5}">
                      <a16:colId xmlns:a16="http://schemas.microsoft.com/office/drawing/2014/main" val="2418115955"/>
                    </a:ext>
                  </a:extLst>
                </a:gridCol>
              </a:tblGrid>
              <a:tr h="696598">
                <a:tc>
                  <a:txBody>
                    <a:bodyPr/>
                    <a:lstStyle/>
                    <a:p>
                      <a:pPr algn="l" fontAlgn="ctr"/>
                      <a:r>
                        <a:rPr lang="fi-FI" sz="1050" u="none" strike="noStrike" dirty="0">
                          <a:effectLst/>
                        </a:rPr>
                        <a:t>Vuosi</a:t>
                      </a:r>
                      <a:endParaRPr lang="fi-FI" sz="1050" b="0" i="0" u="none" strike="noStrike" dirty="0">
                        <a:solidFill>
                          <a:srgbClr val="000000"/>
                        </a:solidFill>
                        <a:effectLst/>
                        <a:latin typeface="Arial" panose="020B0604020202020204" pitchFamily="34" charset="0"/>
                      </a:endParaRPr>
                    </a:p>
                  </a:txBody>
                  <a:tcPr marL="0" marR="0" marT="0" marB="0" anchor="ctr"/>
                </a:tc>
                <a:tc>
                  <a:txBody>
                    <a:bodyPr/>
                    <a:lstStyle/>
                    <a:p>
                      <a:pPr algn="l" fontAlgn="ctr"/>
                      <a:r>
                        <a:rPr lang="fi-FI" sz="1050" u="none" strike="noStrike" dirty="0">
                          <a:effectLst/>
                        </a:rPr>
                        <a:t>Koko väestö</a:t>
                      </a:r>
                      <a:endParaRPr lang="fi-FI" sz="1050" b="1" i="0" u="none" strike="noStrike" dirty="0">
                        <a:solidFill>
                          <a:srgbClr val="000000"/>
                        </a:solidFill>
                        <a:effectLst/>
                        <a:latin typeface="Arial" panose="020B0604020202020204" pitchFamily="34" charset="0"/>
                      </a:endParaRPr>
                    </a:p>
                  </a:txBody>
                  <a:tcPr marL="0" marR="0" marT="0" marB="0" anchor="ctr"/>
                </a:tc>
                <a:tc>
                  <a:txBody>
                    <a:bodyPr/>
                    <a:lstStyle/>
                    <a:p>
                      <a:pPr algn="l" fontAlgn="ctr"/>
                      <a:r>
                        <a:rPr lang="fi-FI" sz="1050" u="none" strike="noStrike">
                          <a:effectLst/>
                        </a:rPr>
                        <a:t>15-74 -vuotiaat</a:t>
                      </a:r>
                      <a:endParaRPr lang="fi-FI"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i-FI" sz="1050" u="none" strike="noStrike">
                          <a:effectLst/>
                        </a:rPr>
                        <a:t>Työvoima yhteensä</a:t>
                      </a:r>
                      <a:endParaRPr lang="fi-FI" sz="1050" b="1"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i-FI" sz="1050" u="none" strike="noStrike">
                          <a:effectLst/>
                        </a:rPr>
                        <a:t>Työlliset</a:t>
                      </a:r>
                      <a:endParaRPr lang="fi-FI"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i-FI" sz="1050" u="none" strike="noStrike">
                          <a:effectLst/>
                        </a:rPr>
                        <a:t>Työttömät</a:t>
                      </a:r>
                      <a:endParaRPr lang="fi-FI"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i-FI" sz="1050" u="none" strike="noStrike" dirty="0">
                          <a:effectLst/>
                        </a:rPr>
                        <a:t>Työvoiman ulkopuolella olevat yhteensä</a:t>
                      </a:r>
                      <a:endParaRPr lang="fi-FI" sz="1050" b="1"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fi-FI" sz="1050" u="none" strike="noStrike">
                          <a:effectLst/>
                        </a:rPr>
                        <a:t>0-14-vuotiaat</a:t>
                      </a:r>
                      <a:endParaRPr lang="fi-FI"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i-FI" sz="1050" u="none" strike="noStrike">
                          <a:effectLst/>
                        </a:rPr>
                        <a:t>Opiskelijat, koululaiset</a:t>
                      </a:r>
                      <a:endParaRPr lang="fi-FI"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i-FI" sz="1050" u="none" strike="noStrike">
                          <a:effectLst/>
                        </a:rPr>
                        <a:t>Varusmiehet, siviilipalvelus-miehet</a:t>
                      </a:r>
                      <a:endParaRPr lang="fi-FI"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i-FI" sz="1050" u="none" strike="noStrike" dirty="0">
                          <a:effectLst/>
                        </a:rPr>
                        <a:t>Eläke-</a:t>
                      </a:r>
                      <a:r>
                        <a:rPr lang="fi-FI" sz="1050" u="none" strike="noStrike" dirty="0" err="1">
                          <a:effectLst/>
                        </a:rPr>
                        <a:t>läiset</a:t>
                      </a:r>
                      <a:endParaRPr lang="fi-FI" sz="105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fi-FI" sz="1050" u="none" strike="noStrike">
                          <a:effectLst/>
                        </a:rPr>
                        <a:t>Muut työvoiman ulkopuolella olevat</a:t>
                      </a:r>
                      <a:endParaRPr lang="fi-FI" sz="105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fi-FI" sz="1050" u="none" strike="noStrike" dirty="0">
                          <a:effectLst/>
                        </a:rPr>
                        <a:t>*Huolto-suhde, Etelä-Savo</a:t>
                      </a:r>
                      <a:endParaRPr lang="fi-FI" sz="1050" b="1"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fi-FI" sz="1050" u="none" strike="noStrike" dirty="0">
                          <a:effectLst/>
                        </a:rPr>
                        <a:t>*Huolto-suhde, koko maa</a:t>
                      </a:r>
                      <a:endParaRPr lang="fi-FI" sz="1050" b="1"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4060629807"/>
                  </a:ext>
                </a:extLst>
              </a:tr>
              <a:tr h="172193">
                <a:tc>
                  <a:txBody>
                    <a:bodyPr/>
                    <a:lstStyle/>
                    <a:p>
                      <a:pPr algn="ctr" fontAlgn="b"/>
                      <a:r>
                        <a:rPr lang="fi-FI" sz="1000" b="0" i="0" u="none" strike="noStrike" dirty="0">
                          <a:solidFill>
                            <a:srgbClr val="000000"/>
                          </a:solidFill>
                          <a:effectLst/>
                          <a:latin typeface="Arial" panose="020B0604020202020204" pitchFamily="34" charset="0"/>
                        </a:rPr>
                        <a:t>2000</a:t>
                      </a:r>
                    </a:p>
                  </a:txBody>
                  <a:tcPr marL="0" marR="0" marT="0" marB="0" anchor="b"/>
                </a:tc>
                <a:tc>
                  <a:txBody>
                    <a:bodyPr/>
                    <a:lstStyle/>
                    <a:p>
                      <a:pPr algn="r" fontAlgn="b"/>
                      <a:r>
                        <a:rPr lang="fi-FI" sz="1000" b="0" i="0" u="none" strike="noStrike" dirty="0">
                          <a:solidFill>
                            <a:srgbClr val="000000"/>
                          </a:solidFill>
                          <a:effectLst/>
                          <a:latin typeface="Arial" panose="020B0604020202020204" pitchFamily="34" charset="0"/>
                        </a:rPr>
                        <a:t>156 117</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117 983</a:t>
                      </a:r>
                    </a:p>
                  </a:txBody>
                  <a:tcPr marL="0" marR="72000" marT="0" marB="0" anchor="b"/>
                </a:tc>
                <a:tc>
                  <a:txBody>
                    <a:bodyPr/>
                    <a:lstStyle/>
                    <a:p>
                      <a:pPr algn="r" fontAlgn="b"/>
                      <a:r>
                        <a:rPr lang="fi-FI" sz="1000" b="0" i="0" u="none" strike="noStrike" dirty="0">
                          <a:solidFill>
                            <a:srgbClr val="000000"/>
                          </a:solidFill>
                          <a:effectLst/>
                          <a:latin typeface="Arial" panose="020B0604020202020204" pitchFamily="34" charset="0"/>
                        </a:rPr>
                        <a:t>70 740</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58 129</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12 611</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85 377</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25 454</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12 353</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564</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42 484</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4 522</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1,69</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1,32</a:t>
                      </a:r>
                    </a:p>
                  </a:txBody>
                  <a:tcPr marL="0" marR="0" marT="0" marB="0" anchor="b"/>
                </a:tc>
                <a:extLst>
                  <a:ext uri="{0D108BD9-81ED-4DB2-BD59-A6C34878D82A}">
                    <a16:rowId xmlns:a16="http://schemas.microsoft.com/office/drawing/2014/main" val="4113464525"/>
                  </a:ext>
                </a:extLst>
              </a:tr>
              <a:tr h="172193">
                <a:tc>
                  <a:txBody>
                    <a:bodyPr/>
                    <a:lstStyle/>
                    <a:p>
                      <a:pPr algn="ctr" fontAlgn="b"/>
                      <a:r>
                        <a:rPr lang="fi-FI" sz="1000" b="0" i="0" u="none" strike="noStrike" dirty="0">
                          <a:solidFill>
                            <a:srgbClr val="000000"/>
                          </a:solidFill>
                          <a:effectLst/>
                          <a:latin typeface="Arial" panose="020B0604020202020204" pitchFamily="34" charset="0"/>
                        </a:rPr>
                        <a:t>2001</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154 978</a:t>
                      </a:r>
                    </a:p>
                  </a:txBody>
                  <a:tcPr marL="0" marR="72000" marT="0" marB="0" anchor="b"/>
                </a:tc>
                <a:tc>
                  <a:txBody>
                    <a:bodyPr/>
                    <a:lstStyle/>
                    <a:p>
                      <a:pPr algn="r" fontAlgn="b"/>
                      <a:r>
                        <a:rPr lang="fi-FI" sz="1000" b="0" i="0" u="none" strike="noStrike" dirty="0">
                          <a:solidFill>
                            <a:srgbClr val="000000"/>
                          </a:solidFill>
                          <a:effectLst/>
                          <a:latin typeface="Arial" panose="020B0604020202020204" pitchFamily="34" charset="0"/>
                        </a:rPr>
                        <a:t>116 973</a:t>
                      </a:r>
                    </a:p>
                  </a:txBody>
                  <a:tcPr marL="0" marR="72000" marT="0" marB="0" anchor="b"/>
                </a:tc>
                <a:tc>
                  <a:txBody>
                    <a:bodyPr/>
                    <a:lstStyle/>
                    <a:p>
                      <a:pPr algn="r" fontAlgn="b"/>
                      <a:r>
                        <a:rPr lang="fi-FI" sz="1000" b="0" i="0" u="none" strike="noStrike" dirty="0">
                          <a:solidFill>
                            <a:srgbClr val="000000"/>
                          </a:solidFill>
                          <a:effectLst/>
                          <a:latin typeface="Arial" panose="020B0604020202020204" pitchFamily="34" charset="0"/>
                        </a:rPr>
                        <a:t>69 653</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58 342</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11 311</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85 325</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24 882</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12 337</a:t>
                      </a:r>
                    </a:p>
                  </a:txBody>
                  <a:tcPr marL="0" marR="144000" marT="0" marB="0" anchor="b"/>
                </a:tc>
                <a:tc>
                  <a:txBody>
                    <a:bodyPr/>
                    <a:lstStyle/>
                    <a:p>
                      <a:pPr algn="ctr" fontAlgn="b"/>
                      <a:r>
                        <a:rPr lang="fi-FI" sz="1000" b="0" i="0" u="none" strike="noStrike" dirty="0">
                          <a:solidFill>
                            <a:srgbClr val="000000"/>
                          </a:solidFill>
                          <a:effectLst/>
                          <a:latin typeface="Arial" panose="020B0604020202020204" pitchFamily="34" charset="0"/>
                        </a:rPr>
                        <a:t>597</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43 087</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4 422</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1,66</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1,32</a:t>
                      </a:r>
                    </a:p>
                  </a:txBody>
                  <a:tcPr marL="0" marR="0" marT="0" marB="0" anchor="b"/>
                </a:tc>
                <a:extLst>
                  <a:ext uri="{0D108BD9-81ED-4DB2-BD59-A6C34878D82A}">
                    <a16:rowId xmlns:a16="http://schemas.microsoft.com/office/drawing/2014/main" val="2372739942"/>
                  </a:ext>
                </a:extLst>
              </a:tr>
              <a:tr h="172193">
                <a:tc>
                  <a:txBody>
                    <a:bodyPr/>
                    <a:lstStyle/>
                    <a:p>
                      <a:pPr algn="ctr" fontAlgn="b"/>
                      <a:r>
                        <a:rPr lang="fi-FI" sz="1000" b="0" i="0" u="none" strike="noStrike">
                          <a:solidFill>
                            <a:srgbClr val="000000"/>
                          </a:solidFill>
                          <a:effectLst/>
                          <a:latin typeface="Arial" panose="020B0604020202020204" pitchFamily="34" charset="0"/>
                        </a:rPr>
                        <a:t>2002</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153 864</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115 986</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68 878</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58 189</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10 689</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84 986</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24 339</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11 984</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615</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43 481</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4 567</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1,64</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1,32</a:t>
                      </a:r>
                    </a:p>
                  </a:txBody>
                  <a:tcPr marL="0" marR="0" marT="0" marB="0" anchor="b"/>
                </a:tc>
                <a:extLst>
                  <a:ext uri="{0D108BD9-81ED-4DB2-BD59-A6C34878D82A}">
                    <a16:rowId xmlns:a16="http://schemas.microsoft.com/office/drawing/2014/main" val="208493805"/>
                  </a:ext>
                </a:extLst>
              </a:tr>
              <a:tr h="172193">
                <a:tc>
                  <a:txBody>
                    <a:bodyPr/>
                    <a:lstStyle/>
                    <a:p>
                      <a:pPr algn="ctr" fontAlgn="b"/>
                      <a:r>
                        <a:rPr lang="fi-FI" sz="1000" b="0" i="0" u="none" strike="noStrike" dirty="0">
                          <a:solidFill>
                            <a:srgbClr val="000000"/>
                          </a:solidFill>
                          <a:effectLst/>
                          <a:latin typeface="Arial" panose="020B0604020202020204" pitchFamily="34" charset="0"/>
                        </a:rPr>
                        <a:t>2003</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152 965</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115 190</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68 561</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58 303</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10 258</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84 404</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23 785</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11 741</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627</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43 772</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4 479</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1,62</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1,32</a:t>
                      </a:r>
                    </a:p>
                  </a:txBody>
                  <a:tcPr marL="0" marR="0" marT="0" marB="0" anchor="b"/>
                </a:tc>
                <a:extLst>
                  <a:ext uri="{0D108BD9-81ED-4DB2-BD59-A6C34878D82A}">
                    <a16:rowId xmlns:a16="http://schemas.microsoft.com/office/drawing/2014/main" val="2729647045"/>
                  </a:ext>
                </a:extLst>
              </a:tr>
              <a:tr h="172193">
                <a:tc>
                  <a:txBody>
                    <a:bodyPr/>
                    <a:lstStyle/>
                    <a:p>
                      <a:pPr algn="ctr" fontAlgn="b"/>
                      <a:r>
                        <a:rPr lang="fi-FI" sz="1000" b="0" i="0" u="none" strike="noStrike">
                          <a:solidFill>
                            <a:srgbClr val="000000"/>
                          </a:solidFill>
                          <a:effectLst/>
                          <a:latin typeface="Arial" panose="020B0604020202020204" pitchFamily="34" charset="0"/>
                        </a:rPr>
                        <a:t>2004</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152 171</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114 474</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68 158</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57 883</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10 275</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84 013</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23 238</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11 709</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535</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44 048</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4 483</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1,63</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1,31</a:t>
                      </a:r>
                    </a:p>
                  </a:txBody>
                  <a:tcPr marL="0" marR="0" marT="0" marB="0" anchor="b"/>
                </a:tc>
                <a:extLst>
                  <a:ext uri="{0D108BD9-81ED-4DB2-BD59-A6C34878D82A}">
                    <a16:rowId xmlns:a16="http://schemas.microsoft.com/office/drawing/2014/main" val="965174145"/>
                  </a:ext>
                </a:extLst>
              </a:tr>
              <a:tr h="172193">
                <a:tc>
                  <a:txBody>
                    <a:bodyPr/>
                    <a:lstStyle/>
                    <a:p>
                      <a:pPr algn="ctr" fontAlgn="b"/>
                      <a:r>
                        <a:rPr lang="fi-FI" sz="1000" b="0" i="0" u="none" strike="noStrike" dirty="0">
                          <a:solidFill>
                            <a:srgbClr val="000000"/>
                          </a:solidFill>
                          <a:effectLst/>
                          <a:latin typeface="Arial" panose="020B0604020202020204" pitchFamily="34" charset="0"/>
                        </a:rPr>
                        <a:t>2005</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151 395</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113 759</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67 085</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57 436</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9 649</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84 310</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22 636</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12 139</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543</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44 669</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4 323</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1,64</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1,32</a:t>
                      </a:r>
                    </a:p>
                  </a:txBody>
                  <a:tcPr marL="0" marR="0" marT="0" marB="0" anchor="b"/>
                </a:tc>
                <a:extLst>
                  <a:ext uri="{0D108BD9-81ED-4DB2-BD59-A6C34878D82A}">
                    <a16:rowId xmlns:a16="http://schemas.microsoft.com/office/drawing/2014/main" val="2065760316"/>
                  </a:ext>
                </a:extLst>
              </a:tr>
              <a:tr h="172193">
                <a:tc>
                  <a:txBody>
                    <a:bodyPr/>
                    <a:lstStyle/>
                    <a:p>
                      <a:pPr algn="ctr" fontAlgn="b"/>
                      <a:r>
                        <a:rPr lang="fi-FI" sz="1000" b="0" i="0" u="none" strike="noStrike">
                          <a:solidFill>
                            <a:srgbClr val="000000"/>
                          </a:solidFill>
                          <a:effectLst/>
                          <a:latin typeface="Arial" panose="020B0604020202020204" pitchFamily="34" charset="0"/>
                        </a:rPr>
                        <a:t>2006</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150 471</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112 959</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66 858</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58 624</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8 234</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83 613</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22 166</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11 869</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494</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44 815</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4 269</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1,57</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1,28</a:t>
                      </a:r>
                    </a:p>
                  </a:txBody>
                  <a:tcPr marL="0" marR="0" marT="0" marB="0" anchor="b"/>
                </a:tc>
                <a:extLst>
                  <a:ext uri="{0D108BD9-81ED-4DB2-BD59-A6C34878D82A}">
                    <a16:rowId xmlns:a16="http://schemas.microsoft.com/office/drawing/2014/main" val="1155450068"/>
                  </a:ext>
                </a:extLst>
              </a:tr>
              <a:tr h="172193">
                <a:tc>
                  <a:txBody>
                    <a:bodyPr/>
                    <a:lstStyle/>
                    <a:p>
                      <a:pPr algn="ctr" fontAlgn="b"/>
                      <a:r>
                        <a:rPr lang="fi-FI" sz="1000" b="0" i="0" u="none" strike="noStrike" dirty="0">
                          <a:solidFill>
                            <a:srgbClr val="000000"/>
                          </a:solidFill>
                          <a:effectLst/>
                          <a:latin typeface="Arial" panose="020B0604020202020204" pitchFamily="34" charset="0"/>
                        </a:rPr>
                        <a:t>2007</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149 032</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111 722</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66 464</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59 154</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7 310</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82 568</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21 616</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11 212</a:t>
                      </a:r>
                    </a:p>
                  </a:txBody>
                  <a:tcPr marL="0" marR="144000" marT="0" marB="0" anchor="b"/>
                </a:tc>
                <a:tc>
                  <a:txBody>
                    <a:bodyPr/>
                    <a:lstStyle/>
                    <a:p>
                      <a:pPr algn="ctr" fontAlgn="b"/>
                      <a:r>
                        <a:rPr lang="fi-FI" sz="1000" b="0" i="0" u="none" strike="noStrike" dirty="0">
                          <a:solidFill>
                            <a:srgbClr val="000000"/>
                          </a:solidFill>
                          <a:effectLst/>
                          <a:latin typeface="Arial" panose="020B0604020202020204" pitchFamily="34" charset="0"/>
                        </a:rPr>
                        <a:t>424</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45 070</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4 246</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1,52</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1,24</a:t>
                      </a:r>
                    </a:p>
                  </a:txBody>
                  <a:tcPr marL="0" marR="0" marT="0" marB="0" anchor="b"/>
                </a:tc>
                <a:extLst>
                  <a:ext uri="{0D108BD9-81ED-4DB2-BD59-A6C34878D82A}">
                    <a16:rowId xmlns:a16="http://schemas.microsoft.com/office/drawing/2014/main" val="3179658677"/>
                  </a:ext>
                </a:extLst>
              </a:tr>
              <a:tr h="172193">
                <a:tc>
                  <a:txBody>
                    <a:bodyPr/>
                    <a:lstStyle/>
                    <a:p>
                      <a:pPr algn="ctr" fontAlgn="b"/>
                      <a:r>
                        <a:rPr lang="fi-FI" sz="1000" b="0" i="0" u="none" strike="noStrike" dirty="0">
                          <a:solidFill>
                            <a:srgbClr val="000000"/>
                          </a:solidFill>
                          <a:effectLst/>
                          <a:latin typeface="Arial" panose="020B0604020202020204" pitchFamily="34" charset="0"/>
                        </a:rPr>
                        <a:t>2008</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147 892</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110 739</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66 005</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58 405</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7 600</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81 887</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21 222</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10 711</a:t>
                      </a:r>
                    </a:p>
                  </a:txBody>
                  <a:tcPr marL="0" marR="144000" marT="0" marB="0" anchor="b"/>
                </a:tc>
                <a:tc>
                  <a:txBody>
                    <a:bodyPr/>
                    <a:lstStyle/>
                    <a:p>
                      <a:pPr algn="ctr" fontAlgn="b"/>
                      <a:r>
                        <a:rPr lang="fi-FI" sz="1000" b="0" i="0" u="none" strike="noStrike" dirty="0">
                          <a:solidFill>
                            <a:srgbClr val="000000"/>
                          </a:solidFill>
                          <a:effectLst/>
                          <a:latin typeface="Arial" panose="020B0604020202020204" pitchFamily="34" charset="0"/>
                        </a:rPr>
                        <a:t>478</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45 404</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4 072</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1,53</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1,24</a:t>
                      </a:r>
                    </a:p>
                  </a:txBody>
                  <a:tcPr marL="0" marR="0" marT="0" marB="0" anchor="b"/>
                </a:tc>
                <a:extLst>
                  <a:ext uri="{0D108BD9-81ED-4DB2-BD59-A6C34878D82A}">
                    <a16:rowId xmlns:a16="http://schemas.microsoft.com/office/drawing/2014/main" val="1804810661"/>
                  </a:ext>
                </a:extLst>
              </a:tr>
              <a:tr h="172193">
                <a:tc>
                  <a:txBody>
                    <a:bodyPr/>
                    <a:lstStyle/>
                    <a:p>
                      <a:pPr algn="ctr" fontAlgn="b"/>
                      <a:r>
                        <a:rPr lang="fi-FI" sz="1000" b="0" i="0" u="none" strike="noStrike" dirty="0">
                          <a:solidFill>
                            <a:srgbClr val="000000"/>
                          </a:solidFill>
                          <a:effectLst/>
                          <a:latin typeface="Arial" panose="020B0604020202020204" pitchFamily="34" charset="0"/>
                        </a:rPr>
                        <a:t>2009</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146 979</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110 139</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65 191</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56 408</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8 783</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81 788</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20 717</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10 620</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445</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45 993</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4 013</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1,61</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1,34</a:t>
                      </a:r>
                    </a:p>
                  </a:txBody>
                  <a:tcPr marL="0" marR="0" marT="0" marB="0" anchor="b"/>
                </a:tc>
                <a:extLst>
                  <a:ext uri="{0D108BD9-81ED-4DB2-BD59-A6C34878D82A}">
                    <a16:rowId xmlns:a16="http://schemas.microsoft.com/office/drawing/2014/main" val="895914905"/>
                  </a:ext>
                </a:extLst>
              </a:tr>
              <a:tr h="172193">
                <a:tc>
                  <a:txBody>
                    <a:bodyPr/>
                    <a:lstStyle/>
                    <a:p>
                      <a:pPr algn="ctr" fontAlgn="b"/>
                      <a:r>
                        <a:rPr lang="fi-FI" sz="1000" b="0" i="0" u="none" strike="noStrike">
                          <a:solidFill>
                            <a:srgbClr val="000000"/>
                          </a:solidFill>
                          <a:effectLst/>
                          <a:latin typeface="Arial" panose="020B0604020202020204" pitchFamily="34" charset="0"/>
                        </a:rPr>
                        <a:t>2010</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146 166</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109 387</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64 744</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56 830</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7 914</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81 422</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20 308</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10 630</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476</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46 125</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3 883</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1,57</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1,31</a:t>
                      </a:r>
                    </a:p>
                  </a:txBody>
                  <a:tcPr marL="0" marR="0" marT="0" marB="0" anchor="b"/>
                </a:tc>
                <a:extLst>
                  <a:ext uri="{0D108BD9-81ED-4DB2-BD59-A6C34878D82A}">
                    <a16:rowId xmlns:a16="http://schemas.microsoft.com/office/drawing/2014/main" val="4077386019"/>
                  </a:ext>
                </a:extLst>
              </a:tr>
              <a:tr h="172193">
                <a:tc>
                  <a:txBody>
                    <a:bodyPr/>
                    <a:lstStyle/>
                    <a:p>
                      <a:pPr algn="ctr" fontAlgn="b"/>
                      <a:r>
                        <a:rPr lang="fi-FI" sz="1000" b="0" i="0" u="none" strike="noStrike">
                          <a:solidFill>
                            <a:srgbClr val="000000"/>
                          </a:solidFill>
                          <a:effectLst/>
                          <a:latin typeface="Arial" panose="020B0604020202020204" pitchFamily="34" charset="0"/>
                        </a:rPr>
                        <a:t>2011</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145 353</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108 708</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64 408</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56 744</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7 664</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80 945</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19 993</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10 239</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455</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46 495</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3 763</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1,56</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1,29</a:t>
                      </a:r>
                    </a:p>
                  </a:txBody>
                  <a:tcPr marL="0" marR="0" marT="0" marB="0" anchor="b"/>
                </a:tc>
                <a:extLst>
                  <a:ext uri="{0D108BD9-81ED-4DB2-BD59-A6C34878D82A}">
                    <a16:rowId xmlns:a16="http://schemas.microsoft.com/office/drawing/2014/main" val="3725076954"/>
                  </a:ext>
                </a:extLst>
              </a:tr>
              <a:tr h="172193">
                <a:tc>
                  <a:txBody>
                    <a:bodyPr/>
                    <a:lstStyle/>
                    <a:p>
                      <a:pPr algn="ctr" fontAlgn="b"/>
                      <a:r>
                        <a:rPr lang="fi-FI" sz="1000" b="0" i="0" u="none" strike="noStrike" dirty="0">
                          <a:solidFill>
                            <a:srgbClr val="000000"/>
                          </a:solidFill>
                          <a:effectLst/>
                          <a:latin typeface="Arial" panose="020B0604020202020204" pitchFamily="34" charset="0"/>
                        </a:rPr>
                        <a:t>2012</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144 393</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107 932</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63 906</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55 796</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8 110</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80 487</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19 590</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10 171</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423</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46 724</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3 579</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1,59</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1,32</a:t>
                      </a:r>
                    </a:p>
                  </a:txBody>
                  <a:tcPr marL="0" marR="0" marT="0" marB="0" anchor="b"/>
                </a:tc>
                <a:extLst>
                  <a:ext uri="{0D108BD9-81ED-4DB2-BD59-A6C34878D82A}">
                    <a16:rowId xmlns:a16="http://schemas.microsoft.com/office/drawing/2014/main" val="4033357794"/>
                  </a:ext>
                </a:extLst>
              </a:tr>
              <a:tr h="172193">
                <a:tc>
                  <a:txBody>
                    <a:bodyPr/>
                    <a:lstStyle/>
                    <a:p>
                      <a:pPr algn="ctr" fontAlgn="b"/>
                      <a:r>
                        <a:rPr lang="fi-FI" sz="1000" b="0" i="0" u="none" strike="noStrike">
                          <a:solidFill>
                            <a:srgbClr val="000000"/>
                          </a:solidFill>
                          <a:effectLst/>
                          <a:latin typeface="Arial" panose="020B0604020202020204" pitchFamily="34" charset="0"/>
                        </a:rPr>
                        <a:t>2013</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143 638</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107 072</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63 404</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54 454</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8 950</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80 234</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19 323</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10 039</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170</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47 070</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3 632</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1,64</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1,37</a:t>
                      </a:r>
                    </a:p>
                  </a:txBody>
                  <a:tcPr marL="0" marR="0" marT="0" marB="0" anchor="b"/>
                </a:tc>
                <a:extLst>
                  <a:ext uri="{0D108BD9-81ED-4DB2-BD59-A6C34878D82A}">
                    <a16:rowId xmlns:a16="http://schemas.microsoft.com/office/drawing/2014/main" val="1881083485"/>
                  </a:ext>
                </a:extLst>
              </a:tr>
              <a:tr h="172193">
                <a:tc>
                  <a:txBody>
                    <a:bodyPr/>
                    <a:lstStyle/>
                    <a:p>
                      <a:pPr algn="ctr" fontAlgn="b"/>
                      <a:r>
                        <a:rPr lang="fi-FI" sz="1000" b="0" i="0" u="none" strike="noStrike" dirty="0">
                          <a:solidFill>
                            <a:srgbClr val="000000"/>
                          </a:solidFill>
                          <a:effectLst/>
                          <a:latin typeface="Arial" panose="020B0604020202020204" pitchFamily="34" charset="0"/>
                        </a:rPr>
                        <a:t>2014</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142 746</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106 080</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63 099</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53 483</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9 616</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79 647</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19 069</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9 769</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189</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47 226</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3 394</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1,67</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1,41</a:t>
                      </a:r>
                    </a:p>
                  </a:txBody>
                  <a:tcPr marL="0" marR="0" marT="0" marB="0" anchor="b"/>
                </a:tc>
                <a:extLst>
                  <a:ext uri="{0D108BD9-81ED-4DB2-BD59-A6C34878D82A}">
                    <a16:rowId xmlns:a16="http://schemas.microsoft.com/office/drawing/2014/main" val="1836358714"/>
                  </a:ext>
                </a:extLst>
              </a:tr>
              <a:tr h="172193">
                <a:tc>
                  <a:txBody>
                    <a:bodyPr/>
                    <a:lstStyle/>
                    <a:p>
                      <a:pPr algn="ctr" fontAlgn="b"/>
                      <a:r>
                        <a:rPr lang="fi-FI" sz="1000" b="0" i="0" u="none" strike="noStrike">
                          <a:solidFill>
                            <a:srgbClr val="000000"/>
                          </a:solidFill>
                          <a:effectLst/>
                          <a:latin typeface="Arial" panose="020B0604020202020204" pitchFamily="34" charset="0"/>
                        </a:rPr>
                        <a:t>2015</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141 621</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105 294</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61 888</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51 691</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10 197</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79 733</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18 771</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9 742</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170</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47 568</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3 482</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1,74</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1,43</a:t>
                      </a:r>
                    </a:p>
                  </a:txBody>
                  <a:tcPr marL="0" marR="0" marT="0" marB="0" anchor="b"/>
                </a:tc>
                <a:extLst>
                  <a:ext uri="{0D108BD9-81ED-4DB2-BD59-A6C34878D82A}">
                    <a16:rowId xmlns:a16="http://schemas.microsoft.com/office/drawing/2014/main" val="1243141765"/>
                  </a:ext>
                </a:extLst>
              </a:tr>
              <a:tr h="172193">
                <a:tc>
                  <a:txBody>
                    <a:bodyPr/>
                    <a:lstStyle/>
                    <a:p>
                      <a:pPr algn="ctr" fontAlgn="b"/>
                      <a:r>
                        <a:rPr lang="fi-FI" sz="1000" b="0" i="0" u="none" strike="noStrike">
                          <a:solidFill>
                            <a:srgbClr val="000000"/>
                          </a:solidFill>
                          <a:effectLst/>
                          <a:latin typeface="Arial" panose="020B0604020202020204" pitchFamily="34" charset="0"/>
                        </a:rPr>
                        <a:t>2016</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140 422</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103 974</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61 319</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51 991</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9 328</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79 103</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18 382</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9 357</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163</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47 803</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3 398</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1,70</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1,42</a:t>
                      </a:r>
                    </a:p>
                  </a:txBody>
                  <a:tcPr marL="0" marR="0" marT="0" marB="0" anchor="b"/>
                </a:tc>
                <a:extLst>
                  <a:ext uri="{0D108BD9-81ED-4DB2-BD59-A6C34878D82A}">
                    <a16:rowId xmlns:a16="http://schemas.microsoft.com/office/drawing/2014/main" val="515670521"/>
                  </a:ext>
                </a:extLst>
              </a:tr>
              <a:tr h="172193">
                <a:tc>
                  <a:txBody>
                    <a:bodyPr/>
                    <a:lstStyle/>
                    <a:p>
                      <a:pPr algn="ctr" fontAlgn="b"/>
                      <a:r>
                        <a:rPr lang="fi-FI" sz="1000" b="0" i="0" u="none" strike="noStrike" dirty="0">
                          <a:solidFill>
                            <a:srgbClr val="000000"/>
                          </a:solidFill>
                          <a:effectLst/>
                          <a:latin typeface="Arial" panose="020B0604020202020204" pitchFamily="34" charset="0"/>
                        </a:rPr>
                        <a:t>2017</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138 822</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102 873</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59 574</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51 872</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7 702</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79 248</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17 996</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9 181</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188</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48 353</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3 530</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1,68</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1,37</a:t>
                      </a:r>
                    </a:p>
                  </a:txBody>
                  <a:tcPr marL="0" marR="0" marT="0" marB="0" anchor="b"/>
                </a:tc>
                <a:extLst>
                  <a:ext uri="{0D108BD9-81ED-4DB2-BD59-A6C34878D82A}">
                    <a16:rowId xmlns:a16="http://schemas.microsoft.com/office/drawing/2014/main" val="1073447315"/>
                  </a:ext>
                </a:extLst>
              </a:tr>
              <a:tr h="172193">
                <a:tc>
                  <a:txBody>
                    <a:bodyPr/>
                    <a:lstStyle/>
                    <a:p>
                      <a:pPr algn="ctr" fontAlgn="b"/>
                      <a:r>
                        <a:rPr lang="fi-FI" sz="1000" b="0" i="0" u="none" strike="noStrike">
                          <a:solidFill>
                            <a:srgbClr val="000000"/>
                          </a:solidFill>
                          <a:effectLst/>
                          <a:latin typeface="Arial" panose="020B0604020202020204" pitchFamily="34" charset="0"/>
                        </a:rPr>
                        <a:t>2018</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136 474</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100 933</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58 483</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51 802</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6 681</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77 991</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17 447</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8 384</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194</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48 354</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3 612</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1,63</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1,32</a:t>
                      </a:r>
                    </a:p>
                  </a:txBody>
                  <a:tcPr marL="0" marR="0" marT="0" marB="0" anchor="b"/>
                </a:tc>
                <a:extLst>
                  <a:ext uri="{0D108BD9-81ED-4DB2-BD59-A6C34878D82A}">
                    <a16:rowId xmlns:a16="http://schemas.microsoft.com/office/drawing/2014/main" val="501293082"/>
                  </a:ext>
                </a:extLst>
              </a:tr>
              <a:tr h="172193">
                <a:tc>
                  <a:txBody>
                    <a:bodyPr/>
                    <a:lstStyle/>
                    <a:p>
                      <a:pPr algn="ctr" fontAlgn="b"/>
                      <a:r>
                        <a:rPr lang="fi-FI" sz="1000" b="0" i="0" u="none" strike="noStrike" dirty="0">
                          <a:solidFill>
                            <a:srgbClr val="000000"/>
                          </a:solidFill>
                          <a:effectLst/>
                          <a:latin typeface="Arial" panose="020B0604020202020204" pitchFamily="34" charset="0"/>
                        </a:rPr>
                        <a:t>2019</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134 314</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99 120</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56 747</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50 469</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6 278</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77 567</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16 884</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8 321</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204</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48 508</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3 650</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1,66</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1,33</a:t>
                      </a:r>
                    </a:p>
                  </a:txBody>
                  <a:tcPr marL="0" marR="0" marT="0" marB="0" anchor="b"/>
                </a:tc>
                <a:extLst>
                  <a:ext uri="{0D108BD9-81ED-4DB2-BD59-A6C34878D82A}">
                    <a16:rowId xmlns:a16="http://schemas.microsoft.com/office/drawing/2014/main" val="2707687173"/>
                  </a:ext>
                </a:extLst>
              </a:tr>
              <a:tr h="180020">
                <a:tc>
                  <a:txBody>
                    <a:bodyPr/>
                    <a:lstStyle/>
                    <a:p>
                      <a:pPr algn="ctr" fontAlgn="b"/>
                      <a:r>
                        <a:rPr lang="fi-FI" sz="1000" b="0" i="0" u="none" strike="noStrike">
                          <a:solidFill>
                            <a:srgbClr val="000000"/>
                          </a:solidFill>
                          <a:effectLst/>
                          <a:latin typeface="Arial" panose="020B0604020202020204" pitchFamily="34" charset="0"/>
                        </a:rPr>
                        <a:t>2020</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132 702</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97 439</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56 237</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48 568</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7 669</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76 465</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16 396</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8 285</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179</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48 227</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3 378</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1,73</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1,42</a:t>
                      </a:r>
                    </a:p>
                  </a:txBody>
                  <a:tcPr marL="0" marR="0" marT="0" marB="0" anchor="b"/>
                </a:tc>
                <a:extLst>
                  <a:ext uri="{0D108BD9-81ED-4DB2-BD59-A6C34878D82A}">
                    <a16:rowId xmlns:a16="http://schemas.microsoft.com/office/drawing/2014/main" val="354295662"/>
                  </a:ext>
                </a:extLst>
              </a:tr>
              <a:tr h="180020">
                <a:tc>
                  <a:txBody>
                    <a:bodyPr/>
                    <a:lstStyle/>
                    <a:p>
                      <a:pPr algn="ctr" fontAlgn="b"/>
                      <a:r>
                        <a:rPr lang="fi-FI" sz="1000" b="0" i="0" u="none" strike="noStrike" dirty="0">
                          <a:solidFill>
                            <a:srgbClr val="000000"/>
                          </a:solidFill>
                          <a:effectLst/>
                          <a:latin typeface="Arial" panose="020B0604020202020204" pitchFamily="34" charset="0"/>
                        </a:rPr>
                        <a:t>2021</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131 688</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96 229</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55 795</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49 623</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6 172</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75 893</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15 934</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8 065</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170</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48 311</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3 413</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1,65</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1,33</a:t>
                      </a:r>
                    </a:p>
                  </a:txBody>
                  <a:tcPr marL="0" marR="0" marT="0" marB="0" anchor="b"/>
                </a:tc>
                <a:extLst>
                  <a:ext uri="{0D108BD9-81ED-4DB2-BD59-A6C34878D82A}">
                    <a16:rowId xmlns:a16="http://schemas.microsoft.com/office/drawing/2014/main" val="1412683058"/>
                  </a:ext>
                </a:extLst>
              </a:tr>
              <a:tr h="180020">
                <a:tc>
                  <a:txBody>
                    <a:bodyPr/>
                    <a:lstStyle/>
                    <a:p>
                      <a:pPr algn="ctr" fontAlgn="b"/>
                      <a:r>
                        <a:rPr lang="fi-FI" sz="1000" b="0" i="0" u="none" strike="noStrike" dirty="0">
                          <a:solidFill>
                            <a:srgbClr val="000000"/>
                          </a:solidFill>
                          <a:effectLst/>
                          <a:latin typeface="Arial" panose="020B0604020202020204" pitchFamily="34" charset="0"/>
                        </a:rPr>
                        <a:t>2022</a:t>
                      </a:r>
                    </a:p>
                  </a:txBody>
                  <a:tcPr marL="0" marR="0" marT="0" marB="0" anchor="b"/>
                </a:tc>
                <a:tc>
                  <a:txBody>
                    <a:bodyPr/>
                    <a:lstStyle/>
                    <a:p>
                      <a:pPr algn="r" fontAlgn="b"/>
                      <a:r>
                        <a:rPr lang="fi-FI" sz="1000" b="0" i="0" u="none" strike="noStrike">
                          <a:solidFill>
                            <a:srgbClr val="000000"/>
                          </a:solidFill>
                          <a:effectLst/>
                          <a:latin typeface="Arial" panose="020B0604020202020204" pitchFamily="34" charset="0"/>
                        </a:rPr>
                        <a:t>130 451</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94 771</a:t>
                      </a:r>
                    </a:p>
                  </a:txBody>
                  <a:tcPr marL="0" marR="72000" marT="0" marB="0" anchor="b"/>
                </a:tc>
                <a:tc>
                  <a:txBody>
                    <a:bodyPr/>
                    <a:lstStyle/>
                    <a:p>
                      <a:pPr algn="r" fontAlgn="b"/>
                      <a:r>
                        <a:rPr lang="fi-FI" sz="1000" b="0" i="0" u="none" strike="noStrike">
                          <a:solidFill>
                            <a:srgbClr val="000000"/>
                          </a:solidFill>
                          <a:effectLst/>
                          <a:latin typeface="Arial" panose="020B0604020202020204" pitchFamily="34" charset="0"/>
                        </a:rPr>
                        <a:t>55 606</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49 871</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5 735</a:t>
                      </a:r>
                    </a:p>
                  </a:txBody>
                  <a:tcPr marL="0" marR="144000" marT="0" marB="0" anchor="b"/>
                </a:tc>
                <a:tc>
                  <a:txBody>
                    <a:bodyPr/>
                    <a:lstStyle/>
                    <a:p>
                      <a:pPr algn="r" fontAlgn="b"/>
                      <a:r>
                        <a:rPr lang="fi-FI" sz="1000" b="0" i="0" u="none" strike="noStrike">
                          <a:solidFill>
                            <a:srgbClr val="000000"/>
                          </a:solidFill>
                          <a:effectLst/>
                          <a:latin typeface="Arial" panose="020B0604020202020204" pitchFamily="34" charset="0"/>
                        </a:rPr>
                        <a:t>74 845</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15 510</a:t>
                      </a:r>
                    </a:p>
                  </a:txBody>
                  <a:tcPr marL="0" marR="144000" marT="0" marB="0" anchor="b"/>
                </a:tc>
                <a:tc>
                  <a:txBody>
                    <a:bodyPr/>
                    <a:lstStyle/>
                    <a:p>
                      <a:pPr algn="r" fontAlgn="b"/>
                      <a:r>
                        <a:rPr lang="fi-FI" sz="1000" b="0" i="0" u="none" strike="noStrike" dirty="0">
                          <a:solidFill>
                            <a:srgbClr val="000000"/>
                          </a:solidFill>
                          <a:effectLst/>
                          <a:latin typeface="Arial" panose="020B0604020202020204" pitchFamily="34" charset="0"/>
                        </a:rPr>
                        <a:t>7 727</a:t>
                      </a:r>
                    </a:p>
                  </a:txBody>
                  <a:tcPr marL="0" marR="144000" marT="0" marB="0" anchor="b"/>
                </a:tc>
                <a:tc>
                  <a:txBody>
                    <a:bodyPr/>
                    <a:lstStyle/>
                    <a:p>
                      <a:pPr algn="ctr" fontAlgn="b"/>
                      <a:r>
                        <a:rPr lang="fi-FI" sz="1000" b="0" i="0" u="none" strike="noStrike">
                          <a:solidFill>
                            <a:srgbClr val="000000"/>
                          </a:solidFill>
                          <a:effectLst/>
                          <a:latin typeface="Arial" panose="020B0604020202020204" pitchFamily="34" charset="0"/>
                        </a:rPr>
                        <a:t>198</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47 977</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3 433</a:t>
                      </a:r>
                    </a:p>
                  </a:txBody>
                  <a:tcPr marL="0" marR="0" marT="0" marB="0" anchor="b"/>
                </a:tc>
                <a:tc>
                  <a:txBody>
                    <a:bodyPr/>
                    <a:lstStyle/>
                    <a:p>
                      <a:pPr algn="ctr" fontAlgn="b"/>
                      <a:r>
                        <a:rPr lang="fi-FI" sz="1000" b="0" i="0" u="none" strike="noStrike">
                          <a:solidFill>
                            <a:srgbClr val="000000"/>
                          </a:solidFill>
                          <a:effectLst/>
                          <a:latin typeface="Arial" panose="020B0604020202020204" pitchFamily="34" charset="0"/>
                        </a:rPr>
                        <a:t>1,62</a:t>
                      </a:r>
                    </a:p>
                  </a:txBody>
                  <a:tcPr marL="0" marR="0" marT="0" marB="0" anchor="b"/>
                </a:tc>
                <a:tc>
                  <a:txBody>
                    <a:bodyPr/>
                    <a:lstStyle/>
                    <a:p>
                      <a:pPr algn="ctr" fontAlgn="b"/>
                      <a:r>
                        <a:rPr lang="fi-FI" sz="1000" b="0" i="0" u="none" strike="noStrike" dirty="0">
                          <a:solidFill>
                            <a:srgbClr val="000000"/>
                          </a:solidFill>
                          <a:effectLst/>
                          <a:latin typeface="Arial" panose="020B0604020202020204" pitchFamily="34" charset="0"/>
                        </a:rPr>
                        <a:t>1,30</a:t>
                      </a:r>
                    </a:p>
                  </a:txBody>
                  <a:tcPr marL="0" marR="0" marT="0" marB="0" anchor="b"/>
                </a:tc>
                <a:extLst>
                  <a:ext uri="{0D108BD9-81ED-4DB2-BD59-A6C34878D82A}">
                    <a16:rowId xmlns:a16="http://schemas.microsoft.com/office/drawing/2014/main" val="2033127921"/>
                  </a:ext>
                </a:extLst>
              </a:tr>
            </a:tbl>
          </a:graphicData>
        </a:graphic>
      </p:graphicFrame>
      <p:graphicFrame>
        <p:nvGraphicFramePr>
          <p:cNvPr id="61500" name="Group 60"/>
          <p:cNvGraphicFramePr>
            <a:graphicFrameLocks noGrp="1"/>
          </p:cNvGraphicFramePr>
          <p:nvPr>
            <p:extLst>
              <p:ext uri="{D42A27DB-BD31-4B8C-83A1-F6EECF244321}">
                <p14:modId xmlns:p14="http://schemas.microsoft.com/office/powerpoint/2010/main" val="2391140442"/>
              </p:ext>
            </p:extLst>
          </p:nvPr>
        </p:nvGraphicFramePr>
        <p:xfrm>
          <a:off x="623392" y="5877272"/>
          <a:ext cx="8622057" cy="640080"/>
        </p:xfrm>
        <a:graphic>
          <a:graphicData uri="http://schemas.openxmlformats.org/drawingml/2006/table">
            <a:tbl>
              <a:tblPr firstRow="1"/>
              <a:tblGrid>
                <a:gridCol w="8622057">
                  <a:extLst>
                    <a:ext uri="{9D8B030D-6E8A-4147-A177-3AD203B41FA5}">
                      <a16:colId xmlns:a16="http://schemas.microsoft.com/office/drawing/2014/main" val="20000"/>
                    </a:ext>
                  </a:extLst>
                </a:gridCol>
              </a:tblGrid>
              <a:tr h="28682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fi-FI" sz="900" b="0" i="0" u="none" strike="noStrike" cap="none" normalizeH="0" baseline="0" dirty="0">
                          <a:ln>
                            <a:noFill/>
                          </a:ln>
                          <a:solidFill>
                            <a:schemeClr val="tx1"/>
                          </a:solidFill>
                          <a:effectLst/>
                          <a:latin typeface="Arial" charset="0"/>
                          <a:cs typeface="Arial" charset="0"/>
                        </a:rPr>
                        <a:t>Vuodesta 2005 työeläkevakuutuksen piiriin kuuluvat 18-68 -vuotiaat, kun aiemmin työeläkevakuuttamisvelvollisuus on alkanut jo 14-vuoden iästä lähtien. Tämä näkyy työssäkäyntitilastossa vuodesta 2005 alkaen nuorten työllisyyden vähenemisenä ja opiskelijoiden määrän kasvuna. Alaikäisten työssäkäyntiä ei pystytä rekisteritietojen perusteella luotettavasti tilastoimaan.</a:t>
                      </a:r>
                    </a:p>
                    <a:p>
                      <a:pPr marL="0" marR="0" lvl="0" indent="0" algn="l" defTabSz="914400" rtl="0" eaLnBrk="1" fontAlgn="b" latinLnBrk="0" hangingPunct="1">
                        <a:lnSpc>
                          <a:spcPct val="100000"/>
                        </a:lnSpc>
                        <a:spcBef>
                          <a:spcPct val="0"/>
                        </a:spcBef>
                        <a:spcAft>
                          <a:spcPct val="0"/>
                        </a:spcAft>
                        <a:buClrTx/>
                        <a:buSzTx/>
                        <a:buFontTx/>
                        <a:buNone/>
                        <a:tabLst/>
                      </a:pPr>
                      <a:r>
                        <a:rPr kumimoji="0" lang="fi-FI" sz="900" b="1" i="0" u="none" strike="noStrike" cap="none" normalizeH="0" baseline="0" dirty="0">
                          <a:ln>
                            <a:noFill/>
                          </a:ln>
                          <a:solidFill>
                            <a:schemeClr val="tx1"/>
                          </a:solidFill>
                          <a:effectLst/>
                          <a:latin typeface="Arial" charset="0"/>
                          <a:cs typeface="Arial" charset="0"/>
                        </a:rPr>
                        <a:t>* Taloudellinen huoltosuhde: montako työvoiman ulkopuolella olevaa ja työtöntä on yhtä työllistä kohti</a:t>
                      </a:r>
                    </a:p>
                  </a:txBody>
                  <a:tcPr anchor="b"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7" name="Title 11">
            <a:extLst>
              <a:ext uri="{FF2B5EF4-FFF2-40B4-BE49-F238E27FC236}">
                <a16:creationId xmlns:a16="http://schemas.microsoft.com/office/drawing/2014/main" id="{60D7BD7B-3077-4534-83BB-AFE687F03266}"/>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18.12.2023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1625820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tsikko 2">
            <a:extLst>
              <a:ext uri="{FF2B5EF4-FFF2-40B4-BE49-F238E27FC236}">
                <a16:creationId xmlns:a16="http://schemas.microsoft.com/office/drawing/2014/main" id="{43DCAF8C-DEEC-4F7A-970D-754E10796A42}"/>
              </a:ext>
            </a:extLst>
          </p:cNvPr>
          <p:cNvSpPr>
            <a:spLocks noGrp="1"/>
          </p:cNvSpPr>
          <p:nvPr>
            <p:ph type="title"/>
          </p:nvPr>
        </p:nvSpPr>
        <p:spPr>
          <a:xfrm>
            <a:off x="767408" y="332656"/>
            <a:ext cx="8297862" cy="513035"/>
          </a:xfrm>
        </p:spPr>
        <p:txBody>
          <a:bodyPr/>
          <a:lstStyle/>
          <a:p>
            <a:r>
              <a:rPr lang="fi-FI" dirty="0"/>
              <a:t>Väestö Etelä-Savossa 2000 - 2022</a:t>
            </a:r>
            <a:r>
              <a:rPr lang="fi-FI" sz="2000" b="0" dirty="0"/>
              <a:t>, 1.1.2023 aluejako</a:t>
            </a:r>
            <a:endParaRPr lang="fi-FI" dirty="0"/>
          </a:p>
        </p:txBody>
      </p:sp>
      <p:sp>
        <p:nvSpPr>
          <p:cNvPr id="5" name="Title 11">
            <a:extLst>
              <a:ext uri="{FF2B5EF4-FFF2-40B4-BE49-F238E27FC236}">
                <a16:creationId xmlns:a16="http://schemas.microsoft.com/office/drawing/2014/main" id="{10C8DC52-303A-4E6E-8D3B-83A611909B1D}"/>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18.12.2023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2" name="Kuva 1" descr="Viivakaavio: väestö Etelä-Savossa 2000-2022. Väestö on laskenut vuoden 2000 luvusta 156 117 vuoden 2022 lukuun 130 451 vuoden 2023 aluejaolla tarkasteltuna.">
            <a:extLst>
              <a:ext uri="{FF2B5EF4-FFF2-40B4-BE49-F238E27FC236}">
                <a16:creationId xmlns:a16="http://schemas.microsoft.com/office/drawing/2014/main" id="{10D89020-D065-F8E0-2957-8D61ED14C267}"/>
              </a:ext>
            </a:extLst>
          </p:cNvPr>
          <p:cNvPicPr>
            <a:picLocks noChangeAspect="1"/>
          </p:cNvPicPr>
          <p:nvPr/>
        </p:nvPicPr>
        <p:blipFill>
          <a:blip r:embed="rId2"/>
          <a:stretch>
            <a:fillRect/>
          </a:stretch>
        </p:blipFill>
        <p:spPr>
          <a:xfrm>
            <a:off x="551384" y="1124744"/>
            <a:ext cx="9861702" cy="4968552"/>
          </a:xfrm>
          <a:prstGeom prst="rect">
            <a:avLst/>
          </a:prstGeom>
        </p:spPr>
      </p:pic>
    </p:spTree>
    <p:extLst>
      <p:ext uri="{BB962C8B-B14F-4D97-AF65-F5344CB8AC3E}">
        <p14:creationId xmlns:p14="http://schemas.microsoft.com/office/powerpoint/2010/main" val="1782040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tsikko 2">
            <a:extLst>
              <a:ext uri="{FF2B5EF4-FFF2-40B4-BE49-F238E27FC236}">
                <a16:creationId xmlns:a16="http://schemas.microsoft.com/office/drawing/2014/main" id="{D1BF3CB7-51E3-4298-BD41-69D32F08F08A}"/>
              </a:ext>
            </a:extLst>
          </p:cNvPr>
          <p:cNvSpPr>
            <a:spLocks noGrp="1"/>
          </p:cNvSpPr>
          <p:nvPr>
            <p:ph type="title"/>
          </p:nvPr>
        </p:nvSpPr>
        <p:spPr>
          <a:xfrm>
            <a:off x="695400" y="332656"/>
            <a:ext cx="8297862" cy="513035"/>
          </a:xfrm>
        </p:spPr>
        <p:txBody>
          <a:bodyPr/>
          <a:lstStyle/>
          <a:p>
            <a:r>
              <a:rPr lang="fi-FI" dirty="0"/>
              <a:t>15-74-vuotiaat Etelä-Savossa 2000 - 2022</a:t>
            </a:r>
            <a:r>
              <a:rPr lang="fi-FI" sz="2000" b="0" dirty="0"/>
              <a:t>, 1.1.2023 aluejako</a:t>
            </a:r>
            <a:endParaRPr lang="fi-FI" dirty="0"/>
          </a:p>
        </p:txBody>
      </p:sp>
      <p:sp>
        <p:nvSpPr>
          <p:cNvPr id="5" name="Title 11">
            <a:extLst>
              <a:ext uri="{FF2B5EF4-FFF2-40B4-BE49-F238E27FC236}">
                <a16:creationId xmlns:a16="http://schemas.microsoft.com/office/drawing/2014/main" id="{0F0F4F73-FAD5-42AF-803A-F5CB469F4881}"/>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18.12.2023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2" name="Kuva 1" descr="Viivakaavio: 15-74-vuotiaat Etelä-Savossa 2000-2022. 15-74-vuotiaiden määrä on laskenut vuoden 2000 luvusta 117 983 vuoden 2022 lukuun 94 771 vuoden 2023 aluejaolla tarkasteltuna.">
            <a:extLst>
              <a:ext uri="{FF2B5EF4-FFF2-40B4-BE49-F238E27FC236}">
                <a16:creationId xmlns:a16="http://schemas.microsoft.com/office/drawing/2014/main" id="{303AB2B5-1E5B-2A80-2001-E502686A20EB}"/>
              </a:ext>
            </a:extLst>
          </p:cNvPr>
          <p:cNvPicPr>
            <a:picLocks noChangeAspect="1"/>
          </p:cNvPicPr>
          <p:nvPr/>
        </p:nvPicPr>
        <p:blipFill>
          <a:blip r:embed="rId2"/>
          <a:stretch>
            <a:fillRect/>
          </a:stretch>
        </p:blipFill>
        <p:spPr>
          <a:xfrm>
            <a:off x="551384" y="987752"/>
            <a:ext cx="9793088" cy="5249560"/>
          </a:xfrm>
          <a:prstGeom prst="rect">
            <a:avLst/>
          </a:prstGeom>
        </p:spPr>
      </p:pic>
    </p:spTree>
    <p:extLst>
      <p:ext uri="{BB962C8B-B14F-4D97-AF65-F5344CB8AC3E}">
        <p14:creationId xmlns:p14="http://schemas.microsoft.com/office/powerpoint/2010/main" val="1034062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tsikko 2">
            <a:extLst>
              <a:ext uri="{FF2B5EF4-FFF2-40B4-BE49-F238E27FC236}">
                <a16:creationId xmlns:a16="http://schemas.microsoft.com/office/drawing/2014/main" id="{B9138EEF-264B-49D5-9D42-5102630C8F56}"/>
              </a:ext>
            </a:extLst>
          </p:cNvPr>
          <p:cNvSpPr>
            <a:spLocks noGrp="1"/>
          </p:cNvSpPr>
          <p:nvPr>
            <p:ph type="title"/>
          </p:nvPr>
        </p:nvSpPr>
        <p:spPr>
          <a:xfrm>
            <a:off x="767408" y="260648"/>
            <a:ext cx="10729192" cy="864096"/>
          </a:xfrm>
        </p:spPr>
        <p:txBody>
          <a:bodyPr/>
          <a:lstStyle/>
          <a:p>
            <a:r>
              <a:rPr lang="fi-FI" dirty="0"/>
              <a:t>Työvoima ja työvoiman ulkopuolella olevat Etelä-Savossa 2000 - 2022</a:t>
            </a:r>
            <a:r>
              <a:rPr lang="fi-FI" sz="2000" b="0" dirty="0"/>
              <a:t>, 1.1.2023 aluejako</a:t>
            </a:r>
            <a:endParaRPr lang="fi-FI" dirty="0"/>
          </a:p>
        </p:txBody>
      </p:sp>
      <p:sp>
        <p:nvSpPr>
          <p:cNvPr id="5" name="Title 11">
            <a:extLst>
              <a:ext uri="{FF2B5EF4-FFF2-40B4-BE49-F238E27FC236}">
                <a16:creationId xmlns:a16="http://schemas.microsoft.com/office/drawing/2014/main" id="{C2CF70F9-5DE3-40FE-BDE5-3750A446A0BA}"/>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18.12.2023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3" name="Kuva 2" descr="Pylväskaavio: työvoima ja työvoiman ulkopuolella olevat Etelä-Savossa 2000-2022. Sekä työvoiman että työvoiman ulkopuolella olevien määrä on laskenut vuodesta 2000. Vuonna 2022 työvoiman määrä oli 55 606 ja työvoiman ulkopuolella olevien määrä 74 845 vuoden 2023 aluejaolla tarkasteltuna.">
            <a:extLst>
              <a:ext uri="{FF2B5EF4-FFF2-40B4-BE49-F238E27FC236}">
                <a16:creationId xmlns:a16="http://schemas.microsoft.com/office/drawing/2014/main" id="{E32269BA-CC37-BA36-474E-C92147B6B8AC}"/>
              </a:ext>
            </a:extLst>
          </p:cNvPr>
          <p:cNvPicPr>
            <a:picLocks noChangeAspect="1"/>
          </p:cNvPicPr>
          <p:nvPr/>
        </p:nvPicPr>
        <p:blipFill>
          <a:blip r:embed="rId2"/>
          <a:stretch>
            <a:fillRect/>
          </a:stretch>
        </p:blipFill>
        <p:spPr>
          <a:xfrm>
            <a:off x="623392" y="1300524"/>
            <a:ext cx="9505056" cy="4939101"/>
          </a:xfrm>
          <a:prstGeom prst="rect">
            <a:avLst/>
          </a:prstGeom>
        </p:spPr>
      </p:pic>
    </p:spTree>
    <p:extLst>
      <p:ext uri="{BB962C8B-B14F-4D97-AF65-F5344CB8AC3E}">
        <p14:creationId xmlns:p14="http://schemas.microsoft.com/office/powerpoint/2010/main" val="770563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B8759A39-1AA6-44A7-B92E-4AF52897EA59}"/>
              </a:ext>
            </a:extLst>
          </p:cNvPr>
          <p:cNvSpPr>
            <a:spLocks noGrp="1"/>
          </p:cNvSpPr>
          <p:nvPr>
            <p:ph type="title"/>
          </p:nvPr>
        </p:nvSpPr>
        <p:spPr>
          <a:xfrm>
            <a:off x="695400" y="404664"/>
            <a:ext cx="8298000" cy="504056"/>
          </a:xfrm>
        </p:spPr>
        <p:txBody>
          <a:bodyPr/>
          <a:lstStyle/>
          <a:p>
            <a:r>
              <a:rPr lang="fi-FI" dirty="0"/>
              <a:t>Työvoima Etelä-Savossa 2000 - 2022</a:t>
            </a:r>
            <a:r>
              <a:rPr lang="fi-FI" sz="2000" b="0" dirty="0"/>
              <a:t>, 1.1.2023 aluejako</a:t>
            </a:r>
            <a:endParaRPr lang="fi-FI" dirty="0"/>
          </a:p>
        </p:txBody>
      </p:sp>
      <p:sp>
        <p:nvSpPr>
          <p:cNvPr id="5" name="Title 11">
            <a:extLst>
              <a:ext uri="{FF2B5EF4-FFF2-40B4-BE49-F238E27FC236}">
                <a16:creationId xmlns:a16="http://schemas.microsoft.com/office/drawing/2014/main" id="{EA81A4C1-6A51-4DC1-BE16-80C67F090E61}"/>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18.12.2023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4" name="Kuva 3" descr="Viivakaavio: Työvoima Etelä-Savossa 2000-2022. Työvoiman määrä on laskenut vuoden 2000 luvusta 70 740 vuoden 2022 lukuun 55 606 vuoden 2023 aluejaolla tarkasteltuna.">
            <a:extLst>
              <a:ext uri="{FF2B5EF4-FFF2-40B4-BE49-F238E27FC236}">
                <a16:creationId xmlns:a16="http://schemas.microsoft.com/office/drawing/2014/main" id="{F7F88A17-920C-CB4C-73FF-96D616827F68}"/>
              </a:ext>
            </a:extLst>
          </p:cNvPr>
          <p:cNvPicPr>
            <a:picLocks noChangeAspect="1"/>
          </p:cNvPicPr>
          <p:nvPr/>
        </p:nvPicPr>
        <p:blipFill>
          <a:blip r:embed="rId2"/>
          <a:stretch>
            <a:fillRect/>
          </a:stretch>
        </p:blipFill>
        <p:spPr>
          <a:xfrm>
            <a:off x="612676" y="1052736"/>
            <a:ext cx="9625699" cy="5027120"/>
          </a:xfrm>
          <a:prstGeom prst="rect">
            <a:avLst/>
          </a:prstGeom>
        </p:spPr>
      </p:pic>
    </p:spTree>
    <p:extLst>
      <p:ext uri="{BB962C8B-B14F-4D97-AF65-F5344CB8AC3E}">
        <p14:creationId xmlns:p14="http://schemas.microsoft.com/office/powerpoint/2010/main" val="1698576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A0879C4-9D42-4331-95FE-65052B12C096}"/>
              </a:ext>
            </a:extLst>
          </p:cNvPr>
          <p:cNvSpPr>
            <a:spLocks noGrp="1"/>
          </p:cNvSpPr>
          <p:nvPr>
            <p:ph type="title"/>
          </p:nvPr>
        </p:nvSpPr>
        <p:spPr>
          <a:xfrm>
            <a:off x="695400" y="332656"/>
            <a:ext cx="9289032" cy="864096"/>
          </a:xfrm>
        </p:spPr>
        <p:txBody>
          <a:bodyPr/>
          <a:lstStyle/>
          <a:p>
            <a:r>
              <a:rPr lang="fi-FI" dirty="0"/>
              <a:t>Työvoima (työlliset ja työttömät) Etelä-Savossa 2000 - 2022</a:t>
            </a:r>
            <a:r>
              <a:rPr lang="fi-FI" sz="2000" b="0" dirty="0"/>
              <a:t>, 1.1.2023 aluejako</a:t>
            </a:r>
            <a:endParaRPr lang="fi-FI" dirty="0"/>
          </a:p>
        </p:txBody>
      </p:sp>
      <p:sp>
        <p:nvSpPr>
          <p:cNvPr id="5" name="Title 11">
            <a:extLst>
              <a:ext uri="{FF2B5EF4-FFF2-40B4-BE49-F238E27FC236}">
                <a16:creationId xmlns:a16="http://schemas.microsoft.com/office/drawing/2014/main" id="{A1FD5E5D-8FFD-433D-A6CB-CB0CFCC41C48}"/>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18.12.2023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4" name="Kuva 3" descr="Pylväskaavio: työvoima (työlliset ja työttömät) Etelä-Savossa 2000-2022. Sekä työllisten että työttömien määrä on laskenut vuodesta 2000, mutta vuonna 2021 ja 2022 työllisten määrä hieman kasvoi, ja työttömien määrä väheni edellisvuodesta. Vuonna 2022 työllisten määrä oli 49 871 ja työttömien määrä 5 735 vuoden 2023 aluejaolla tarkasteltuna.">
            <a:extLst>
              <a:ext uri="{FF2B5EF4-FFF2-40B4-BE49-F238E27FC236}">
                <a16:creationId xmlns:a16="http://schemas.microsoft.com/office/drawing/2014/main" id="{58219E27-96BB-A1AF-D65B-18624756EF34}"/>
              </a:ext>
            </a:extLst>
          </p:cNvPr>
          <p:cNvPicPr>
            <a:picLocks noChangeAspect="1"/>
          </p:cNvPicPr>
          <p:nvPr/>
        </p:nvPicPr>
        <p:blipFill>
          <a:blip r:embed="rId2"/>
          <a:stretch>
            <a:fillRect/>
          </a:stretch>
        </p:blipFill>
        <p:spPr>
          <a:xfrm>
            <a:off x="623392" y="1371215"/>
            <a:ext cx="9505056" cy="4997020"/>
          </a:xfrm>
          <a:prstGeom prst="rect">
            <a:avLst/>
          </a:prstGeom>
        </p:spPr>
      </p:pic>
    </p:spTree>
    <p:extLst>
      <p:ext uri="{BB962C8B-B14F-4D97-AF65-F5344CB8AC3E}">
        <p14:creationId xmlns:p14="http://schemas.microsoft.com/office/powerpoint/2010/main" val="522866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929ED1-EBC5-4899-A120-48CD6BD6D32F}"/>
              </a:ext>
            </a:extLst>
          </p:cNvPr>
          <p:cNvSpPr>
            <a:spLocks noGrp="1"/>
          </p:cNvSpPr>
          <p:nvPr>
            <p:ph type="title"/>
          </p:nvPr>
        </p:nvSpPr>
        <p:spPr>
          <a:xfrm>
            <a:off x="695400" y="332656"/>
            <a:ext cx="8298000" cy="569789"/>
          </a:xfrm>
        </p:spPr>
        <p:txBody>
          <a:bodyPr/>
          <a:lstStyle/>
          <a:p>
            <a:r>
              <a:rPr lang="fi-FI" dirty="0"/>
              <a:t>Työlliset Etelä-Savossa 2000 - 2022</a:t>
            </a:r>
            <a:r>
              <a:rPr lang="fi-FI" sz="2000" b="0" dirty="0"/>
              <a:t>, 1.1.2023 aluejako</a:t>
            </a:r>
            <a:endParaRPr lang="fi-FI" dirty="0"/>
          </a:p>
        </p:txBody>
      </p:sp>
      <p:sp>
        <p:nvSpPr>
          <p:cNvPr id="5" name="Title 11">
            <a:extLst>
              <a:ext uri="{FF2B5EF4-FFF2-40B4-BE49-F238E27FC236}">
                <a16:creationId xmlns:a16="http://schemas.microsoft.com/office/drawing/2014/main" id="{3E9D0DD7-4818-4290-B3E2-224066D4017D}"/>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18.12.2023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4" name="Kuva 3" descr="Viivakaavio: työlliset Etelä-Savossa 2000-2022. Työllisten määrä on laskenut vuoden 2000 luvusta 58 129 vuoden 2022 lukuun 49 871 vuoden 2023 aluejaolla tarkasteltuna. ">
            <a:extLst>
              <a:ext uri="{FF2B5EF4-FFF2-40B4-BE49-F238E27FC236}">
                <a16:creationId xmlns:a16="http://schemas.microsoft.com/office/drawing/2014/main" id="{4C3083C8-9FFB-34DE-8491-EB5BFA4F1A98}"/>
              </a:ext>
            </a:extLst>
          </p:cNvPr>
          <p:cNvPicPr>
            <a:picLocks noChangeAspect="1"/>
          </p:cNvPicPr>
          <p:nvPr/>
        </p:nvPicPr>
        <p:blipFill>
          <a:blip r:embed="rId2"/>
          <a:stretch>
            <a:fillRect/>
          </a:stretch>
        </p:blipFill>
        <p:spPr>
          <a:xfrm>
            <a:off x="623392" y="1196752"/>
            <a:ext cx="9649072" cy="5017517"/>
          </a:xfrm>
          <a:prstGeom prst="rect">
            <a:avLst/>
          </a:prstGeom>
        </p:spPr>
      </p:pic>
    </p:spTree>
    <p:extLst>
      <p:ext uri="{BB962C8B-B14F-4D97-AF65-F5344CB8AC3E}">
        <p14:creationId xmlns:p14="http://schemas.microsoft.com/office/powerpoint/2010/main" val="4135884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DA64559F-6267-481B-8C8F-001772ABE54E}"/>
              </a:ext>
            </a:extLst>
          </p:cNvPr>
          <p:cNvSpPr>
            <a:spLocks noGrp="1"/>
          </p:cNvSpPr>
          <p:nvPr>
            <p:ph type="title"/>
          </p:nvPr>
        </p:nvSpPr>
        <p:spPr>
          <a:xfrm>
            <a:off x="767408" y="404664"/>
            <a:ext cx="8298000" cy="504056"/>
          </a:xfrm>
        </p:spPr>
        <p:txBody>
          <a:bodyPr/>
          <a:lstStyle/>
          <a:p>
            <a:r>
              <a:rPr lang="fi-FI" dirty="0"/>
              <a:t>Työttömät Etelä-Savossa 2000 - 2022</a:t>
            </a:r>
            <a:r>
              <a:rPr lang="fi-FI" sz="2000" b="0" dirty="0"/>
              <a:t>, 1.1.2023 aluejako</a:t>
            </a:r>
            <a:endParaRPr lang="fi-FI" dirty="0"/>
          </a:p>
        </p:txBody>
      </p:sp>
      <p:sp>
        <p:nvSpPr>
          <p:cNvPr id="5" name="Title 11">
            <a:extLst>
              <a:ext uri="{FF2B5EF4-FFF2-40B4-BE49-F238E27FC236}">
                <a16:creationId xmlns:a16="http://schemas.microsoft.com/office/drawing/2014/main" id="{E2242C67-FF8F-4E5D-AC21-CFF3701955B3}"/>
              </a:ext>
            </a:extLst>
          </p:cNvPr>
          <p:cNvSpPr txBox="1">
            <a:spLocks/>
          </p:cNvSpPr>
          <p:nvPr/>
        </p:nvSpPr>
        <p:spPr bwMode="auto">
          <a:xfrm>
            <a:off x="623392" y="6508576"/>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työssäkäyntitilasto</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18.12.2023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6" name="Kuva 5" descr="Viivakaavio: työttömät Etelä-Savossa 2000-2022. Työttömien määrä on laskenut vuoden 2000 luvusta 12 611 vuoden 2022 lukuun 5 735 vuoden 2023 aluejaolla tarkasteltuna.">
            <a:extLst>
              <a:ext uri="{FF2B5EF4-FFF2-40B4-BE49-F238E27FC236}">
                <a16:creationId xmlns:a16="http://schemas.microsoft.com/office/drawing/2014/main" id="{2550D8C2-554D-9480-9CFA-EE2E94A7EF2B}"/>
              </a:ext>
            </a:extLst>
          </p:cNvPr>
          <p:cNvPicPr>
            <a:picLocks noChangeAspect="1"/>
          </p:cNvPicPr>
          <p:nvPr/>
        </p:nvPicPr>
        <p:blipFill>
          <a:blip r:embed="rId2"/>
          <a:stretch>
            <a:fillRect/>
          </a:stretch>
        </p:blipFill>
        <p:spPr>
          <a:xfrm>
            <a:off x="762166" y="1196752"/>
            <a:ext cx="9510298" cy="4824537"/>
          </a:xfrm>
          <a:prstGeom prst="rect">
            <a:avLst/>
          </a:prstGeom>
        </p:spPr>
      </p:pic>
    </p:spTree>
    <p:extLst>
      <p:ext uri="{BB962C8B-B14F-4D97-AF65-F5344CB8AC3E}">
        <p14:creationId xmlns:p14="http://schemas.microsoft.com/office/powerpoint/2010/main" val="967759210"/>
      </p:ext>
    </p:extLst>
  </p:cSld>
  <p:clrMapOvr>
    <a:masterClrMapping/>
  </p:clrMapOvr>
</p:sld>
</file>

<file path=ppt/theme/theme1.xml><?xml version="1.0" encoding="utf-8"?>
<a:theme xmlns:a="http://schemas.openxmlformats.org/drawingml/2006/main" name="ESAVO">
  <a:themeElements>
    <a:clrScheme name="ESAVO">
      <a:dk1>
        <a:sysClr val="windowText" lastClr="000000"/>
      </a:dk1>
      <a:lt1>
        <a:sysClr val="window" lastClr="FFFFFF"/>
      </a:lt1>
      <a:dk2>
        <a:srgbClr val="2D3787"/>
      </a:dk2>
      <a:lt2>
        <a:srgbClr val="C8E1FA"/>
      </a:lt2>
      <a:accent1>
        <a:srgbClr val="2D3787"/>
      </a:accent1>
      <a:accent2>
        <a:srgbClr val="009BE1"/>
      </a:accent2>
      <a:accent3>
        <a:srgbClr val="469B46"/>
      </a:accent3>
      <a:accent4>
        <a:srgbClr val="C8D228"/>
      </a:accent4>
      <a:accent5>
        <a:srgbClr val="F0CD14"/>
      </a:accent5>
      <a:accent6>
        <a:srgbClr val="DCA0C3"/>
      </a:accent6>
      <a:hlink>
        <a:srgbClr val="3C5491"/>
      </a:hlink>
      <a:folHlink>
        <a:srgbClr val="325A3C"/>
      </a:folHlink>
    </a:clrScheme>
    <a:fontScheme name="ESAVO">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18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800" dirty="0" err="1" smtClean="0"/>
        </a:defPPr>
      </a:lstStyle>
    </a:txDef>
  </a:objectDefaults>
  <a:extraClrSchemeLst/>
  <a:extLst>
    <a:ext uri="{05A4C25C-085E-4340-85A3-A5531E510DB2}">
      <thm15:themeFamily xmlns:thm15="http://schemas.microsoft.com/office/thememl/2012/main" name="ESAVO PowerPoint-esitysmalli.potx" id="{FC6D9E71-C548-4608-9588-675994E901C0}" vid="{9F200EB2-B4F4-46AA-A27E-0EF2FB911529}"/>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ESAVO PowerPoint-esitysmalli</Template>
  <TotalTime>10983</TotalTime>
  <Words>1209</Words>
  <Application>Microsoft Office PowerPoint</Application>
  <PresentationFormat>Laajakuva</PresentationFormat>
  <Paragraphs>374</Paragraphs>
  <Slides>17</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17</vt:i4>
      </vt:variant>
    </vt:vector>
  </HeadingPairs>
  <TitlesOfParts>
    <vt:vector size="21" baseType="lpstr">
      <vt:lpstr>Arial</vt:lpstr>
      <vt:lpstr>Calibri</vt:lpstr>
      <vt:lpstr>Times New Roman</vt:lpstr>
      <vt:lpstr>ESAVO</vt:lpstr>
      <vt:lpstr>Työssäkäynti: väestön pääasiallinen toiminta 2000 - 2022</vt:lpstr>
      <vt:lpstr>Väestö pääasiallisen toiminnan mukaan Etelä-Savon maakunnassa 2000 - 2022, 1.1.2023 aluejako</vt:lpstr>
      <vt:lpstr>Väestö Etelä-Savossa 2000 - 2022, 1.1.2023 aluejako</vt:lpstr>
      <vt:lpstr>15-74-vuotiaat Etelä-Savossa 2000 - 2022, 1.1.2023 aluejako</vt:lpstr>
      <vt:lpstr>Työvoima ja työvoiman ulkopuolella olevat Etelä-Savossa 2000 - 2022, 1.1.2023 aluejako</vt:lpstr>
      <vt:lpstr>Työvoima Etelä-Savossa 2000 - 2022, 1.1.2023 aluejako</vt:lpstr>
      <vt:lpstr>Työvoima (työlliset ja työttömät) Etelä-Savossa 2000 - 2022, 1.1.2023 aluejako</vt:lpstr>
      <vt:lpstr>Työlliset Etelä-Savossa 2000 - 2022, 1.1.2023 aluejako</vt:lpstr>
      <vt:lpstr>Työttömät Etelä-Savossa 2000 - 2022, 1.1.2023 aluejako</vt:lpstr>
      <vt:lpstr>Työvoiman ulkopuolella olevien lukumäärä Etelä-Savossa 2000 - 2022, 1.1.2023 aluejako</vt:lpstr>
      <vt:lpstr>Työvoiman ulkopuolella olevat Etelä-Savossa 2000 - 2022, 1.1.2023 aluejako</vt:lpstr>
      <vt:lpstr>0-14-vuotiaat Etelä-Savossa 2000 - 2022, 1.1.2023 aluejako</vt:lpstr>
      <vt:lpstr>Opiskelijat ja koululaiset Etelä-Savossa 2000 - 2022, 1.1.2023 aluejako</vt:lpstr>
      <vt:lpstr>Varusmiehet ja siviilipalvelusmiehet Etelä-Savossa 2000 - 2022, 1.1.2023 aluejako</vt:lpstr>
      <vt:lpstr>Eläkeläiset Etelä-Savossa 2000 - 2022 , 1.1.2023 aluejako</vt:lpstr>
      <vt:lpstr>Muut työvoiman ulkopuolella olevat Etelä-Savossa 2000 - 2022, 1.1.2023 aluejako</vt:lpstr>
      <vt:lpstr>Taloudellinen huoltosuhde Etelä-Savossa ja koko maassa 2000 - 2022, 1.1.2023 aluejako</vt:lpstr>
    </vt:vector>
  </TitlesOfParts>
  <Company>Etelä-Savon maakuntaliitto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Väestön pääasiallinen toiminta</dc:title>
  <dc:creator>Jaana Kokkonen</dc:creator>
  <cp:lastModifiedBy>Jaana Kokkonen</cp:lastModifiedBy>
  <cp:revision>72</cp:revision>
  <dcterms:created xsi:type="dcterms:W3CDTF">2020-02-25T14:36:39Z</dcterms:created>
  <dcterms:modified xsi:type="dcterms:W3CDTF">2023-12-18T14:19:43Z</dcterms:modified>
</cp:coreProperties>
</file>